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5" r:id="rId5"/>
  </p:sldMasterIdLst>
  <p:notesMasterIdLst>
    <p:notesMasterId r:id="rId22"/>
  </p:notesMasterIdLst>
  <p:sldIdLst>
    <p:sldId id="261" r:id="rId6"/>
    <p:sldId id="407" r:id="rId7"/>
    <p:sldId id="268" r:id="rId8"/>
    <p:sldId id="402" r:id="rId9"/>
    <p:sldId id="400" r:id="rId10"/>
    <p:sldId id="401" r:id="rId11"/>
    <p:sldId id="269" r:id="rId12"/>
    <p:sldId id="421" r:id="rId13"/>
    <p:sldId id="299" r:id="rId14"/>
    <p:sldId id="535" r:id="rId15"/>
    <p:sldId id="262" r:id="rId16"/>
    <p:sldId id="480" r:id="rId17"/>
    <p:sldId id="500" r:id="rId18"/>
    <p:sldId id="273" r:id="rId19"/>
    <p:sldId id="391" r:id="rId20"/>
    <p:sldId id="42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E21215-94B9-C0B2-CDEE-1643C28B5FD5}" name="Stein, Emily (CONTR)" initials="SE(" userId="S::Emily.Stein@nuclear.energy.gov::8e38ca09-efa9-4950-858a-fdefb06bc20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DEA9D3-3247-4A70-86A1-9010AF189DA0}" v="7" dt="2022-10-07T19:27:48.6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5" autoAdjust="0"/>
    <p:restoredTop sz="81481" autoAdjust="0"/>
  </p:normalViewPr>
  <p:slideViewPr>
    <p:cSldViewPr snapToGrid="0">
      <p:cViewPr varScale="1">
        <p:scale>
          <a:sx n="70" d="100"/>
          <a:sy n="70" d="100"/>
        </p:scale>
        <p:origin x="107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5/10/relationships/revisionInfo" Target="revisionInfo.xml"/></Relationships>
</file>

<file path=ppt/diagrams/_rels/data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8AA5D9-F3E7-473D-B7BD-CC9C8753D7E8}" type="doc">
      <dgm:prSet loTypeId="urn:microsoft.com/office/officeart/2016/7/layout/BasicLinearProcessNumbered" loCatId="process" qsTypeId="urn:microsoft.com/office/officeart/2005/8/quickstyle/simple1" qsCatId="simple" csTypeId="urn:microsoft.com/office/officeart/2005/8/colors/accent5_2" csCatId="accent5" phldr="1"/>
      <dgm:spPr/>
      <dgm:t>
        <a:bodyPr/>
        <a:lstStyle/>
        <a:p>
          <a:endParaRPr lang="en-US"/>
        </a:p>
      </dgm:t>
    </dgm:pt>
    <dgm:pt modelId="{7D3E70C3-CE40-4658-ADE4-BAC38D96F215}">
      <dgm:prSet/>
      <dgm:spPr/>
      <dgm:t>
        <a:bodyPr/>
        <a:lstStyle/>
        <a:p>
          <a:r>
            <a:rPr lang="en-US" dirty="0"/>
            <a:t>Further developing consent-based siting process</a:t>
          </a:r>
        </a:p>
      </dgm:t>
    </dgm:pt>
    <dgm:pt modelId="{52B0449C-41CC-488E-8989-C202E445731E}" type="parTrans" cxnId="{86FAB00A-44FA-4C2B-BCC5-7141D87C2D00}">
      <dgm:prSet/>
      <dgm:spPr/>
      <dgm:t>
        <a:bodyPr/>
        <a:lstStyle/>
        <a:p>
          <a:endParaRPr lang="en-US"/>
        </a:p>
      </dgm:t>
    </dgm:pt>
    <dgm:pt modelId="{609311E5-89A7-4E5F-BE7A-312BDE762FA4}" type="sibTrans" cxnId="{86FAB00A-44FA-4C2B-BCC5-7141D87C2D00}">
      <dgm:prSet phldrT="1" phldr="0"/>
      <dgm:spPr/>
      <dgm:t>
        <a:bodyPr/>
        <a:lstStyle/>
        <a:p>
          <a:r>
            <a:rPr lang="en-US"/>
            <a:t>1</a:t>
          </a:r>
        </a:p>
      </dgm:t>
    </dgm:pt>
    <dgm:pt modelId="{F4B3CB69-BF1B-459E-BE7F-6D32F49525AB}">
      <dgm:prSet/>
      <dgm:spPr/>
      <dgm:t>
        <a:bodyPr/>
        <a:lstStyle/>
        <a:p>
          <a:r>
            <a:rPr lang="en-US" dirty="0"/>
            <a:t>Clarifying our broader strategy for an integrated waste management system</a:t>
          </a:r>
        </a:p>
      </dgm:t>
    </dgm:pt>
    <dgm:pt modelId="{4EC34116-E5F8-4356-89C2-0990AD8F5146}" type="parTrans" cxnId="{E870E074-B406-4409-A013-0CCD5BA819DC}">
      <dgm:prSet/>
      <dgm:spPr/>
      <dgm:t>
        <a:bodyPr/>
        <a:lstStyle/>
        <a:p>
          <a:endParaRPr lang="en-US"/>
        </a:p>
      </dgm:t>
    </dgm:pt>
    <dgm:pt modelId="{4449C854-DDB9-4203-A072-A6ADCB6A56AA}" type="sibTrans" cxnId="{E870E074-B406-4409-A013-0CCD5BA819DC}">
      <dgm:prSet phldrT="3" phldr="0"/>
      <dgm:spPr/>
      <dgm:t>
        <a:bodyPr/>
        <a:lstStyle/>
        <a:p>
          <a:r>
            <a:rPr lang="en-US"/>
            <a:t>3</a:t>
          </a:r>
        </a:p>
      </dgm:t>
    </dgm:pt>
    <dgm:pt modelId="{0947495D-7AEC-43B2-9643-E45A864F0884}">
      <dgm:prSet/>
      <dgm:spPr/>
      <dgm:t>
        <a:bodyPr/>
        <a:lstStyle/>
        <a:p>
          <a:r>
            <a:rPr lang="en-US" dirty="0"/>
            <a:t>Awarding cooperative </a:t>
          </a:r>
          <a:r>
            <a:rPr lang="en-US"/>
            <a:t>agreements for </a:t>
          </a:r>
          <a:r>
            <a:rPr lang="en-US" dirty="0"/>
            <a:t>interested groups and communities to learn more</a:t>
          </a:r>
        </a:p>
      </dgm:t>
    </dgm:pt>
    <dgm:pt modelId="{05FE7EB3-6701-47E8-989F-22E221BC4D11}" type="parTrans" cxnId="{B11E55AD-3E59-4374-8B53-51764563C335}">
      <dgm:prSet/>
      <dgm:spPr/>
      <dgm:t>
        <a:bodyPr/>
        <a:lstStyle/>
        <a:p>
          <a:endParaRPr lang="en-US"/>
        </a:p>
      </dgm:t>
    </dgm:pt>
    <dgm:pt modelId="{B53C3F58-937F-46EB-9F76-173F9A95C58C}" type="sibTrans" cxnId="{B11E55AD-3E59-4374-8B53-51764563C335}">
      <dgm:prSet phldrT="2" phldr="0"/>
      <dgm:spPr/>
      <dgm:t>
        <a:bodyPr/>
        <a:lstStyle/>
        <a:p>
          <a:r>
            <a:rPr lang="en-US"/>
            <a:t>2</a:t>
          </a:r>
        </a:p>
      </dgm:t>
    </dgm:pt>
    <dgm:pt modelId="{96D263E5-A677-449C-AC6F-79921F2B914F}" type="pres">
      <dgm:prSet presAssocID="{328AA5D9-F3E7-473D-B7BD-CC9C8753D7E8}" presName="Name0" presStyleCnt="0">
        <dgm:presLayoutVars>
          <dgm:animLvl val="lvl"/>
          <dgm:resizeHandles val="exact"/>
        </dgm:presLayoutVars>
      </dgm:prSet>
      <dgm:spPr/>
    </dgm:pt>
    <dgm:pt modelId="{ECB27960-2861-479B-81F7-8E2CD5BFFD9D}" type="pres">
      <dgm:prSet presAssocID="{7D3E70C3-CE40-4658-ADE4-BAC38D96F215}" presName="compositeNode" presStyleCnt="0">
        <dgm:presLayoutVars>
          <dgm:bulletEnabled val="1"/>
        </dgm:presLayoutVars>
      </dgm:prSet>
      <dgm:spPr/>
    </dgm:pt>
    <dgm:pt modelId="{61F9C767-49B7-4B3B-BC2E-D7B808EDB119}" type="pres">
      <dgm:prSet presAssocID="{7D3E70C3-CE40-4658-ADE4-BAC38D96F215}" presName="bgRect" presStyleLbl="bgAccFollowNode1" presStyleIdx="0" presStyleCnt="3"/>
      <dgm:spPr/>
    </dgm:pt>
    <dgm:pt modelId="{E5AE6CBB-626E-420A-8734-CCD48146B9F0}" type="pres">
      <dgm:prSet presAssocID="{609311E5-89A7-4E5F-BE7A-312BDE762FA4}" presName="sibTransNodeCircle" presStyleLbl="alignNode1" presStyleIdx="0" presStyleCnt="6">
        <dgm:presLayoutVars>
          <dgm:chMax val="0"/>
          <dgm:bulletEnabled/>
        </dgm:presLayoutVars>
      </dgm:prSet>
      <dgm:spPr/>
    </dgm:pt>
    <dgm:pt modelId="{67EC1CDB-38F8-4F9C-A63F-A797E59C03D8}" type="pres">
      <dgm:prSet presAssocID="{7D3E70C3-CE40-4658-ADE4-BAC38D96F215}" presName="bottomLine" presStyleLbl="alignNode1" presStyleIdx="1" presStyleCnt="6">
        <dgm:presLayoutVars/>
      </dgm:prSet>
      <dgm:spPr/>
    </dgm:pt>
    <dgm:pt modelId="{4DBB9DB7-54C5-4319-8EA3-7A73C72AD47D}" type="pres">
      <dgm:prSet presAssocID="{7D3E70C3-CE40-4658-ADE4-BAC38D96F215}" presName="nodeText" presStyleLbl="bgAccFollowNode1" presStyleIdx="0" presStyleCnt="3">
        <dgm:presLayoutVars>
          <dgm:bulletEnabled val="1"/>
        </dgm:presLayoutVars>
      </dgm:prSet>
      <dgm:spPr/>
    </dgm:pt>
    <dgm:pt modelId="{FF0DBE14-771F-4C93-A970-E1E8228D6283}" type="pres">
      <dgm:prSet presAssocID="{609311E5-89A7-4E5F-BE7A-312BDE762FA4}" presName="sibTrans" presStyleCnt="0"/>
      <dgm:spPr/>
    </dgm:pt>
    <dgm:pt modelId="{A6EE8F15-22F6-4F89-A84A-2B9F51176870}" type="pres">
      <dgm:prSet presAssocID="{0947495D-7AEC-43B2-9643-E45A864F0884}" presName="compositeNode" presStyleCnt="0">
        <dgm:presLayoutVars>
          <dgm:bulletEnabled val="1"/>
        </dgm:presLayoutVars>
      </dgm:prSet>
      <dgm:spPr/>
    </dgm:pt>
    <dgm:pt modelId="{FA98EAF4-226B-4F56-89EE-EC699ABB5AB3}" type="pres">
      <dgm:prSet presAssocID="{0947495D-7AEC-43B2-9643-E45A864F0884}" presName="bgRect" presStyleLbl="bgAccFollowNode1" presStyleIdx="1" presStyleCnt="3" custLinFactNeighborY="-1326"/>
      <dgm:spPr/>
    </dgm:pt>
    <dgm:pt modelId="{41364295-FDAB-4BEB-8364-94BAF809CE0A}" type="pres">
      <dgm:prSet presAssocID="{B53C3F58-937F-46EB-9F76-173F9A95C58C}" presName="sibTransNodeCircle" presStyleLbl="alignNode1" presStyleIdx="2" presStyleCnt="6">
        <dgm:presLayoutVars>
          <dgm:chMax val="0"/>
          <dgm:bulletEnabled/>
        </dgm:presLayoutVars>
      </dgm:prSet>
      <dgm:spPr/>
    </dgm:pt>
    <dgm:pt modelId="{4345ECCC-B609-4D12-AFB4-670546F7ABFB}" type="pres">
      <dgm:prSet presAssocID="{0947495D-7AEC-43B2-9643-E45A864F0884}" presName="bottomLine" presStyleLbl="alignNode1" presStyleIdx="3" presStyleCnt="6">
        <dgm:presLayoutVars/>
      </dgm:prSet>
      <dgm:spPr/>
    </dgm:pt>
    <dgm:pt modelId="{B93C4BA3-9CC5-4182-B3E4-C0C02DD543AD}" type="pres">
      <dgm:prSet presAssocID="{0947495D-7AEC-43B2-9643-E45A864F0884}" presName="nodeText" presStyleLbl="bgAccFollowNode1" presStyleIdx="1" presStyleCnt="3">
        <dgm:presLayoutVars>
          <dgm:bulletEnabled val="1"/>
        </dgm:presLayoutVars>
      </dgm:prSet>
      <dgm:spPr/>
    </dgm:pt>
    <dgm:pt modelId="{76A0D5EC-5A0F-4E08-BD2E-35AAE12A0D32}" type="pres">
      <dgm:prSet presAssocID="{B53C3F58-937F-46EB-9F76-173F9A95C58C}" presName="sibTrans" presStyleCnt="0"/>
      <dgm:spPr/>
    </dgm:pt>
    <dgm:pt modelId="{48401ABE-0446-4F8D-AC91-A290371C988E}" type="pres">
      <dgm:prSet presAssocID="{F4B3CB69-BF1B-459E-BE7F-6D32F49525AB}" presName="compositeNode" presStyleCnt="0">
        <dgm:presLayoutVars>
          <dgm:bulletEnabled val="1"/>
        </dgm:presLayoutVars>
      </dgm:prSet>
      <dgm:spPr/>
    </dgm:pt>
    <dgm:pt modelId="{298BFA7E-AE65-4C8B-ABF8-A15F6FC87E72}" type="pres">
      <dgm:prSet presAssocID="{F4B3CB69-BF1B-459E-BE7F-6D32F49525AB}" presName="bgRect" presStyleLbl="bgAccFollowNode1" presStyleIdx="2" presStyleCnt="3"/>
      <dgm:spPr/>
    </dgm:pt>
    <dgm:pt modelId="{1C8AA5BD-C1A5-49AA-8028-A5BFC4DE59B5}" type="pres">
      <dgm:prSet presAssocID="{4449C854-DDB9-4203-A072-A6ADCB6A56AA}" presName="sibTransNodeCircle" presStyleLbl="alignNode1" presStyleIdx="4" presStyleCnt="6">
        <dgm:presLayoutVars>
          <dgm:chMax val="0"/>
          <dgm:bulletEnabled/>
        </dgm:presLayoutVars>
      </dgm:prSet>
      <dgm:spPr/>
    </dgm:pt>
    <dgm:pt modelId="{6AB8507A-24FC-4FCB-82E3-C5D463F24A45}" type="pres">
      <dgm:prSet presAssocID="{F4B3CB69-BF1B-459E-BE7F-6D32F49525AB}" presName="bottomLine" presStyleLbl="alignNode1" presStyleIdx="5" presStyleCnt="6">
        <dgm:presLayoutVars/>
      </dgm:prSet>
      <dgm:spPr/>
    </dgm:pt>
    <dgm:pt modelId="{C2E4D6FC-DFE8-4292-8619-2753A7B263FD}" type="pres">
      <dgm:prSet presAssocID="{F4B3CB69-BF1B-459E-BE7F-6D32F49525AB}" presName="nodeText" presStyleLbl="bgAccFollowNode1" presStyleIdx="2" presStyleCnt="3">
        <dgm:presLayoutVars>
          <dgm:bulletEnabled val="1"/>
        </dgm:presLayoutVars>
      </dgm:prSet>
      <dgm:spPr/>
    </dgm:pt>
  </dgm:ptLst>
  <dgm:cxnLst>
    <dgm:cxn modelId="{86FAB00A-44FA-4C2B-BCC5-7141D87C2D00}" srcId="{328AA5D9-F3E7-473D-B7BD-CC9C8753D7E8}" destId="{7D3E70C3-CE40-4658-ADE4-BAC38D96F215}" srcOrd="0" destOrd="0" parTransId="{52B0449C-41CC-488E-8989-C202E445731E}" sibTransId="{609311E5-89A7-4E5F-BE7A-312BDE762FA4}"/>
    <dgm:cxn modelId="{DA68EF11-9B3D-4D7C-8ADA-8E7A4B51E60B}" type="presOf" srcId="{F4B3CB69-BF1B-459E-BE7F-6D32F49525AB}" destId="{C2E4D6FC-DFE8-4292-8619-2753A7B263FD}" srcOrd="1" destOrd="0" presId="urn:microsoft.com/office/officeart/2016/7/layout/BasicLinearProcessNumbered"/>
    <dgm:cxn modelId="{B25C1945-8B30-4F78-9E41-3D17E0D2C9E0}" type="presOf" srcId="{7D3E70C3-CE40-4658-ADE4-BAC38D96F215}" destId="{61F9C767-49B7-4B3B-BC2E-D7B808EDB119}" srcOrd="0" destOrd="0" presId="urn:microsoft.com/office/officeart/2016/7/layout/BasicLinearProcessNumbered"/>
    <dgm:cxn modelId="{3F6C2349-55F6-4677-ACF1-8D3D3AC60685}" type="presOf" srcId="{B53C3F58-937F-46EB-9F76-173F9A95C58C}" destId="{41364295-FDAB-4BEB-8364-94BAF809CE0A}" srcOrd="0" destOrd="0" presId="urn:microsoft.com/office/officeart/2016/7/layout/BasicLinearProcessNumbered"/>
    <dgm:cxn modelId="{5204E84D-0B8C-4A68-A82E-B003CC0058A2}" type="presOf" srcId="{0947495D-7AEC-43B2-9643-E45A864F0884}" destId="{FA98EAF4-226B-4F56-89EE-EC699ABB5AB3}" srcOrd="0" destOrd="0" presId="urn:microsoft.com/office/officeart/2016/7/layout/BasicLinearProcessNumbered"/>
    <dgm:cxn modelId="{E870E074-B406-4409-A013-0CCD5BA819DC}" srcId="{328AA5D9-F3E7-473D-B7BD-CC9C8753D7E8}" destId="{F4B3CB69-BF1B-459E-BE7F-6D32F49525AB}" srcOrd="2" destOrd="0" parTransId="{4EC34116-E5F8-4356-89C2-0990AD8F5146}" sibTransId="{4449C854-DDB9-4203-A072-A6ADCB6A56AA}"/>
    <dgm:cxn modelId="{BAB72B7B-115C-42FE-9998-0B65BB4BB876}" type="presOf" srcId="{F4B3CB69-BF1B-459E-BE7F-6D32F49525AB}" destId="{298BFA7E-AE65-4C8B-ABF8-A15F6FC87E72}" srcOrd="0" destOrd="0" presId="urn:microsoft.com/office/officeart/2016/7/layout/BasicLinearProcessNumbered"/>
    <dgm:cxn modelId="{9434E27E-4A50-45D6-835A-2C905E375009}" type="presOf" srcId="{328AA5D9-F3E7-473D-B7BD-CC9C8753D7E8}" destId="{96D263E5-A677-449C-AC6F-79921F2B914F}" srcOrd="0" destOrd="0" presId="urn:microsoft.com/office/officeart/2016/7/layout/BasicLinearProcessNumbered"/>
    <dgm:cxn modelId="{04E67381-EB37-412C-A6DE-50BEB748C9EA}" type="presOf" srcId="{7D3E70C3-CE40-4658-ADE4-BAC38D96F215}" destId="{4DBB9DB7-54C5-4319-8EA3-7A73C72AD47D}" srcOrd="1" destOrd="0" presId="urn:microsoft.com/office/officeart/2016/7/layout/BasicLinearProcessNumbered"/>
    <dgm:cxn modelId="{068893A8-6D95-448E-852A-6008D7A5EAC3}" type="presOf" srcId="{0947495D-7AEC-43B2-9643-E45A864F0884}" destId="{B93C4BA3-9CC5-4182-B3E4-C0C02DD543AD}" srcOrd="1" destOrd="0" presId="urn:microsoft.com/office/officeart/2016/7/layout/BasicLinearProcessNumbered"/>
    <dgm:cxn modelId="{B11E55AD-3E59-4374-8B53-51764563C335}" srcId="{328AA5D9-F3E7-473D-B7BD-CC9C8753D7E8}" destId="{0947495D-7AEC-43B2-9643-E45A864F0884}" srcOrd="1" destOrd="0" parTransId="{05FE7EB3-6701-47E8-989F-22E221BC4D11}" sibTransId="{B53C3F58-937F-46EB-9F76-173F9A95C58C}"/>
    <dgm:cxn modelId="{2DB753E0-A7E3-459C-BF80-A434904C024E}" type="presOf" srcId="{4449C854-DDB9-4203-A072-A6ADCB6A56AA}" destId="{1C8AA5BD-C1A5-49AA-8028-A5BFC4DE59B5}" srcOrd="0" destOrd="0" presId="urn:microsoft.com/office/officeart/2016/7/layout/BasicLinearProcessNumbered"/>
    <dgm:cxn modelId="{30E917F1-3851-4D65-85B6-193D43B54459}" type="presOf" srcId="{609311E5-89A7-4E5F-BE7A-312BDE762FA4}" destId="{E5AE6CBB-626E-420A-8734-CCD48146B9F0}" srcOrd="0" destOrd="0" presId="urn:microsoft.com/office/officeart/2016/7/layout/BasicLinearProcessNumbered"/>
    <dgm:cxn modelId="{768BFAD9-8602-40E5-A9AC-F450A0A6827D}" type="presParOf" srcId="{96D263E5-A677-449C-AC6F-79921F2B914F}" destId="{ECB27960-2861-479B-81F7-8E2CD5BFFD9D}" srcOrd="0" destOrd="0" presId="urn:microsoft.com/office/officeart/2016/7/layout/BasicLinearProcessNumbered"/>
    <dgm:cxn modelId="{0464C6C2-D7F2-4527-B421-DB42077743C4}" type="presParOf" srcId="{ECB27960-2861-479B-81F7-8E2CD5BFFD9D}" destId="{61F9C767-49B7-4B3B-BC2E-D7B808EDB119}" srcOrd="0" destOrd="0" presId="urn:microsoft.com/office/officeart/2016/7/layout/BasicLinearProcessNumbered"/>
    <dgm:cxn modelId="{41F6CF53-A926-4A02-BCF0-6EA84E55D508}" type="presParOf" srcId="{ECB27960-2861-479B-81F7-8E2CD5BFFD9D}" destId="{E5AE6CBB-626E-420A-8734-CCD48146B9F0}" srcOrd="1" destOrd="0" presId="urn:microsoft.com/office/officeart/2016/7/layout/BasicLinearProcessNumbered"/>
    <dgm:cxn modelId="{102CB3E8-73B6-4019-A1E7-B0341B13D00E}" type="presParOf" srcId="{ECB27960-2861-479B-81F7-8E2CD5BFFD9D}" destId="{67EC1CDB-38F8-4F9C-A63F-A797E59C03D8}" srcOrd="2" destOrd="0" presId="urn:microsoft.com/office/officeart/2016/7/layout/BasicLinearProcessNumbered"/>
    <dgm:cxn modelId="{A65848ED-4882-4F58-A097-3E1A956CF2F0}" type="presParOf" srcId="{ECB27960-2861-479B-81F7-8E2CD5BFFD9D}" destId="{4DBB9DB7-54C5-4319-8EA3-7A73C72AD47D}" srcOrd="3" destOrd="0" presId="urn:microsoft.com/office/officeart/2016/7/layout/BasicLinearProcessNumbered"/>
    <dgm:cxn modelId="{759BC6CC-9228-4435-ADAE-3BDFE2BC3C57}" type="presParOf" srcId="{96D263E5-A677-449C-AC6F-79921F2B914F}" destId="{FF0DBE14-771F-4C93-A970-E1E8228D6283}" srcOrd="1" destOrd="0" presId="urn:microsoft.com/office/officeart/2016/7/layout/BasicLinearProcessNumbered"/>
    <dgm:cxn modelId="{A8427D9B-77BF-44B9-9D7C-285512E49869}" type="presParOf" srcId="{96D263E5-A677-449C-AC6F-79921F2B914F}" destId="{A6EE8F15-22F6-4F89-A84A-2B9F51176870}" srcOrd="2" destOrd="0" presId="urn:microsoft.com/office/officeart/2016/7/layout/BasicLinearProcessNumbered"/>
    <dgm:cxn modelId="{BEF9C8D9-B99F-46B1-9B2C-9070E33694AA}" type="presParOf" srcId="{A6EE8F15-22F6-4F89-A84A-2B9F51176870}" destId="{FA98EAF4-226B-4F56-89EE-EC699ABB5AB3}" srcOrd="0" destOrd="0" presId="urn:microsoft.com/office/officeart/2016/7/layout/BasicLinearProcessNumbered"/>
    <dgm:cxn modelId="{0A7FA96A-7A78-414F-9D18-D2497AC09CC0}" type="presParOf" srcId="{A6EE8F15-22F6-4F89-A84A-2B9F51176870}" destId="{41364295-FDAB-4BEB-8364-94BAF809CE0A}" srcOrd="1" destOrd="0" presId="urn:microsoft.com/office/officeart/2016/7/layout/BasicLinearProcessNumbered"/>
    <dgm:cxn modelId="{24E7B61F-2D9F-49E9-ACCE-6CA2215C8263}" type="presParOf" srcId="{A6EE8F15-22F6-4F89-A84A-2B9F51176870}" destId="{4345ECCC-B609-4D12-AFB4-670546F7ABFB}" srcOrd="2" destOrd="0" presId="urn:microsoft.com/office/officeart/2016/7/layout/BasicLinearProcessNumbered"/>
    <dgm:cxn modelId="{EE3382E6-41AC-433C-9B2E-9DEAEF03946F}" type="presParOf" srcId="{A6EE8F15-22F6-4F89-A84A-2B9F51176870}" destId="{B93C4BA3-9CC5-4182-B3E4-C0C02DD543AD}" srcOrd="3" destOrd="0" presId="urn:microsoft.com/office/officeart/2016/7/layout/BasicLinearProcessNumbered"/>
    <dgm:cxn modelId="{CDA413EF-FB00-4D0F-ACED-3C3E6919EC7C}" type="presParOf" srcId="{96D263E5-A677-449C-AC6F-79921F2B914F}" destId="{76A0D5EC-5A0F-4E08-BD2E-35AAE12A0D32}" srcOrd="3" destOrd="0" presId="urn:microsoft.com/office/officeart/2016/7/layout/BasicLinearProcessNumbered"/>
    <dgm:cxn modelId="{43CD293C-79DD-4FD4-A836-70F9E156C8EE}" type="presParOf" srcId="{96D263E5-A677-449C-AC6F-79921F2B914F}" destId="{48401ABE-0446-4F8D-AC91-A290371C988E}" srcOrd="4" destOrd="0" presId="urn:microsoft.com/office/officeart/2016/7/layout/BasicLinearProcessNumbered"/>
    <dgm:cxn modelId="{0AC29721-85D7-45B0-A45F-DA19560E0867}" type="presParOf" srcId="{48401ABE-0446-4F8D-AC91-A290371C988E}" destId="{298BFA7E-AE65-4C8B-ABF8-A15F6FC87E72}" srcOrd="0" destOrd="0" presId="urn:microsoft.com/office/officeart/2016/7/layout/BasicLinearProcessNumbered"/>
    <dgm:cxn modelId="{F074CC56-E087-4F28-8EB2-66B951EF440F}" type="presParOf" srcId="{48401ABE-0446-4F8D-AC91-A290371C988E}" destId="{1C8AA5BD-C1A5-49AA-8028-A5BFC4DE59B5}" srcOrd="1" destOrd="0" presId="urn:microsoft.com/office/officeart/2016/7/layout/BasicLinearProcessNumbered"/>
    <dgm:cxn modelId="{17DCFBBC-3B1D-435F-BA7D-77A660D19B93}" type="presParOf" srcId="{48401ABE-0446-4F8D-AC91-A290371C988E}" destId="{6AB8507A-24FC-4FCB-82E3-C5D463F24A45}" srcOrd="2" destOrd="0" presId="urn:microsoft.com/office/officeart/2016/7/layout/BasicLinearProcessNumbered"/>
    <dgm:cxn modelId="{35A8C5F7-7A7A-4985-A767-63B50A7F014D}" type="presParOf" srcId="{48401ABE-0446-4F8D-AC91-A290371C988E}" destId="{C2E4D6FC-DFE8-4292-8619-2753A7B263FD}"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EBA948-1321-400F-B9DD-67D76A95BFF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1B0A251-8F7A-4B7D-993B-83B1115A194D}">
      <dgm:prSet/>
      <dgm:spPr/>
      <dgm:t>
        <a:bodyPr/>
        <a:lstStyle/>
        <a:p>
          <a:pPr>
            <a:lnSpc>
              <a:spcPct val="100000"/>
            </a:lnSpc>
          </a:pPr>
          <a:r>
            <a:rPr lang="en-US" dirty="0"/>
            <a:t>Consent-based siting, addressing societal challenges, and intergenerational equity</a:t>
          </a:r>
        </a:p>
      </dgm:t>
    </dgm:pt>
    <dgm:pt modelId="{324645E7-780F-4598-81AC-79072478F758}" type="parTrans" cxnId="{F5B172CA-5EE4-453C-AF51-3EC3F918D482}">
      <dgm:prSet/>
      <dgm:spPr/>
      <dgm:t>
        <a:bodyPr/>
        <a:lstStyle/>
        <a:p>
          <a:endParaRPr lang="en-US"/>
        </a:p>
      </dgm:t>
    </dgm:pt>
    <dgm:pt modelId="{45205371-559A-45E2-8900-A4A35692ABDC}" type="sibTrans" cxnId="{F5B172CA-5EE4-453C-AF51-3EC3F918D482}">
      <dgm:prSet/>
      <dgm:spPr/>
      <dgm:t>
        <a:bodyPr/>
        <a:lstStyle/>
        <a:p>
          <a:endParaRPr lang="en-US"/>
        </a:p>
      </dgm:t>
    </dgm:pt>
    <dgm:pt modelId="{7E1B53AA-333C-4A53-8E79-2274AA1B63A1}">
      <dgm:prSet/>
      <dgm:spPr/>
      <dgm:t>
        <a:bodyPr/>
        <a:lstStyle/>
        <a:p>
          <a:pPr>
            <a:lnSpc>
              <a:spcPct val="100000"/>
            </a:lnSpc>
          </a:pPr>
          <a:r>
            <a:rPr lang="en-US" dirty="0"/>
            <a:t>Need for a disposal pathway</a:t>
          </a:r>
        </a:p>
      </dgm:t>
    </dgm:pt>
    <dgm:pt modelId="{E6E8E755-324F-4010-881F-55FA97D236E9}" type="parTrans" cxnId="{9A80EC48-B9AA-4DFA-96A0-A78AE9B48F9A}">
      <dgm:prSet/>
      <dgm:spPr/>
      <dgm:t>
        <a:bodyPr/>
        <a:lstStyle/>
        <a:p>
          <a:endParaRPr lang="en-US"/>
        </a:p>
      </dgm:t>
    </dgm:pt>
    <dgm:pt modelId="{965D43C5-3884-40D0-946F-9D28F52A5571}" type="sibTrans" cxnId="{9A80EC48-B9AA-4DFA-96A0-A78AE9B48F9A}">
      <dgm:prSet/>
      <dgm:spPr/>
      <dgm:t>
        <a:bodyPr/>
        <a:lstStyle/>
        <a:p>
          <a:endParaRPr lang="en-US"/>
        </a:p>
      </dgm:t>
    </dgm:pt>
    <dgm:pt modelId="{1CBB3058-CEE8-43A7-8D40-06FEB2C5F762}">
      <dgm:prSet/>
      <dgm:spPr/>
      <dgm:t>
        <a:bodyPr/>
        <a:lstStyle/>
        <a:p>
          <a:pPr>
            <a:lnSpc>
              <a:spcPct val="100000"/>
            </a:lnSpc>
          </a:pPr>
          <a:r>
            <a:rPr lang="en-US" dirty="0"/>
            <a:t>Extended storage research </a:t>
          </a:r>
        </a:p>
      </dgm:t>
    </dgm:pt>
    <dgm:pt modelId="{2088A62A-92CA-4928-AA84-B430475D0978}" type="parTrans" cxnId="{41E63040-F14E-4EEE-BA61-B7D3472B67CE}">
      <dgm:prSet/>
      <dgm:spPr/>
      <dgm:t>
        <a:bodyPr/>
        <a:lstStyle/>
        <a:p>
          <a:endParaRPr lang="en-US"/>
        </a:p>
      </dgm:t>
    </dgm:pt>
    <dgm:pt modelId="{0390344D-0A2F-4291-B613-E574E5C24204}" type="sibTrans" cxnId="{41E63040-F14E-4EEE-BA61-B7D3472B67CE}">
      <dgm:prSet/>
      <dgm:spPr/>
      <dgm:t>
        <a:bodyPr/>
        <a:lstStyle/>
        <a:p>
          <a:endParaRPr lang="en-US"/>
        </a:p>
      </dgm:t>
    </dgm:pt>
    <dgm:pt modelId="{9BCDCA81-EB38-43B8-8837-D543A1220B73}">
      <dgm:prSet/>
      <dgm:spPr/>
      <dgm:t>
        <a:bodyPr/>
        <a:lstStyle/>
        <a:p>
          <a:pPr>
            <a:lnSpc>
              <a:spcPct val="100000"/>
            </a:lnSpc>
          </a:pPr>
          <a:r>
            <a:rPr lang="en-US" b="0" i="0" dirty="0"/>
            <a:t>Foreseeing waste management from advanced reactors deployment</a:t>
          </a:r>
          <a:r>
            <a:rPr lang="en-US" b="0" i="0" dirty="0">
              <a:latin typeface="Arial Black" panose="020B0A04020102020204"/>
            </a:rPr>
            <a:t> </a:t>
          </a:r>
          <a:endParaRPr lang="en-US" b="0" i="0" dirty="0"/>
        </a:p>
      </dgm:t>
    </dgm:pt>
    <dgm:pt modelId="{363BB5C7-B942-4723-A643-59CB69774607}" type="parTrans" cxnId="{4A0C6A04-0087-43DF-B2C6-A8EB322044FF}">
      <dgm:prSet/>
      <dgm:spPr/>
      <dgm:t>
        <a:bodyPr/>
        <a:lstStyle/>
        <a:p>
          <a:endParaRPr lang="en-US"/>
        </a:p>
      </dgm:t>
    </dgm:pt>
    <dgm:pt modelId="{D60DB3A3-0750-4F47-A226-C579F3145B40}" type="sibTrans" cxnId="{4A0C6A04-0087-43DF-B2C6-A8EB322044FF}">
      <dgm:prSet/>
      <dgm:spPr/>
      <dgm:t>
        <a:bodyPr/>
        <a:lstStyle/>
        <a:p>
          <a:endParaRPr lang="en-US"/>
        </a:p>
      </dgm:t>
    </dgm:pt>
    <dgm:pt modelId="{8C557378-6FBD-48E4-B559-02439A51D815}">
      <dgm:prSet/>
      <dgm:spPr/>
      <dgm:t>
        <a:bodyPr/>
        <a:lstStyle/>
        <a:p>
          <a:pPr>
            <a:lnSpc>
              <a:spcPct val="100000"/>
            </a:lnSpc>
          </a:pPr>
          <a:r>
            <a:rPr lang="en-US" dirty="0"/>
            <a:t>Knowledge management </a:t>
          </a:r>
        </a:p>
      </dgm:t>
    </dgm:pt>
    <dgm:pt modelId="{D888DE23-CF06-4103-9C49-86179C3A2EB3}" type="parTrans" cxnId="{5ADEF1EF-A850-4B36-B05D-53FAEDB19DA4}">
      <dgm:prSet/>
      <dgm:spPr/>
      <dgm:t>
        <a:bodyPr/>
        <a:lstStyle/>
        <a:p>
          <a:endParaRPr lang="en-US"/>
        </a:p>
      </dgm:t>
    </dgm:pt>
    <dgm:pt modelId="{33CF8C8B-A307-4B88-9862-A7F1C848C326}" type="sibTrans" cxnId="{5ADEF1EF-A850-4B36-B05D-53FAEDB19DA4}">
      <dgm:prSet/>
      <dgm:spPr/>
      <dgm:t>
        <a:bodyPr/>
        <a:lstStyle/>
        <a:p>
          <a:endParaRPr lang="en-US"/>
        </a:p>
      </dgm:t>
    </dgm:pt>
    <dgm:pt modelId="{2CC140F8-48E6-43DA-9EBC-EC712344FA6B}" type="pres">
      <dgm:prSet presAssocID="{0AEBA948-1321-400F-B9DD-67D76A95BFFE}" presName="root" presStyleCnt="0">
        <dgm:presLayoutVars>
          <dgm:dir/>
          <dgm:resizeHandles val="exact"/>
        </dgm:presLayoutVars>
      </dgm:prSet>
      <dgm:spPr/>
    </dgm:pt>
    <dgm:pt modelId="{C9D2B496-9111-4BD1-8AD4-705CF9F89080}" type="pres">
      <dgm:prSet presAssocID="{01B0A251-8F7A-4B7D-993B-83B1115A194D}" presName="compNode" presStyleCnt="0"/>
      <dgm:spPr/>
    </dgm:pt>
    <dgm:pt modelId="{09619FF1-C819-4B3C-AF41-D815AA5981B6}" type="pres">
      <dgm:prSet presAssocID="{01B0A251-8F7A-4B7D-993B-83B1115A194D}" presName="bgRect" presStyleLbl="bgShp" presStyleIdx="0" presStyleCnt="5"/>
      <dgm:spPr/>
    </dgm:pt>
    <dgm:pt modelId="{F9728E9D-0052-42B4-8006-A870739512E5}" type="pres">
      <dgm:prSet presAssocID="{01B0A251-8F7A-4B7D-993B-83B1115A194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7A150847-06D9-4D7E-87D8-5EAF3BC4DBC2}" type="pres">
      <dgm:prSet presAssocID="{01B0A251-8F7A-4B7D-993B-83B1115A194D}" presName="spaceRect" presStyleCnt="0"/>
      <dgm:spPr/>
    </dgm:pt>
    <dgm:pt modelId="{A92E2DC7-1C17-45CB-81CF-F3E317DCECC9}" type="pres">
      <dgm:prSet presAssocID="{01B0A251-8F7A-4B7D-993B-83B1115A194D}" presName="parTx" presStyleLbl="revTx" presStyleIdx="0" presStyleCnt="5">
        <dgm:presLayoutVars>
          <dgm:chMax val="0"/>
          <dgm:chPref val="0"/>
        </dgm:presLayoutVars>
      </dgm:prSet>
      <dgm:spPr/>
    </dgm:pt>
    <dgm:pt modelId="{1DCA915E-B7AF-46E0-87C0-B4C6476A85E2}" type="pres">
      <dgm:prSet presAssocID="{45205371-559A-45E2-8900-A4A35692ABDC}" presName="sibTrans" presStyleCnt="0"/>
      <dgm:spPr/>
    </dgm:pt>
    <dgm:pt modelId="{3442874F-E9CB-40BB-81BD-E0762CA14540}" type="pres">
      <dgm:prSet presAssocID="{7E1B53AA-333C-4A53-8E79-2274AA1B63A1}" presName="compNode" presStyleCnt="0"/>
      <dgm:spPr/>
    </dgm:pt>
    <dgm:pt modelId="{92D0D4F5-F907-4EFD-AA16-4FEB6C4AC7CC}" type="pres">
      <dgm:prSet presAssocID="{7E1B53AA-333C-4A53-8E79-2274AA1B63A1}" presName="bgRect" presStyleLbl="bgShp" presStyleIdx="1" presStyleCnt="5"/>
      <dgm:spPr/>
    </dgm:pt>
    <dgm:pt modelId="{0E221EC5-8CAF-43F8-8D85-3AC09E90222B}" type="pres">
      <dgm:prSet presAssocID="{7E1B53AA-333C-4A53-8E79-2274AA1B63A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891CD824-6588-4BDB-BCD6-0939D67909EC}" type="pres">
      <dgm:prSet presAssocID="{7E1B53AA-333C-4A53-8E79-2274AA1B63A1}" presName="spaceRect" presStyleCnt="0"/>
      <dgm:spPr/>
    </dgm:pt>
    <dgm:pt modelId="{2AC7C629-9E6B-47FC-AA65-8D247A1D7FA3}" type="pres">
      <dgm:prSet presAssocID="{7E1B53AA-333C-4A53-8E79-2274AA1B63A1}" presName="parTx" presStyleLbl="revTx" presStyleIdx="1" presStyleCnt="5">
        <dgm:presLayoutVars>
          <dgm:chMax val="0"/>
          <dgm:chPref val="0"/>
        </dgm:presLayoutVars>
      </dgm:prSet>
      <dgm:spPr/>
    </dgm:pt>
    <dgm:pt modelId="{1462E5EC-246E-4D42-AAE8-5F55D6122704}" type="pres">
      <dgm:prSet presAssocID="{965D43C5-3884-40D0-946F-9D28F52A5571}" presName="sibTrans" presStyleCnt="0"/>
      <dgm:spPr/>
    </dgm:pt>
    <dgm:pt modelId="{A3965EF5-7A6D-494B-BC4F-7E761CA2DF42}" type="pres">
      <dgm:prSet presAssocID="{1CBB3058-CEE8-43A7-8D40-06FEB2C5F762}" presName="compNode" presStyleCnt="0"/>
      <dgm:spPr/>
    </dgm:pt>
    <dgm:pt modelId="{F9C5F337-FF07-429B-8DB8-E37AFA7C8F9A}" type="pres">
      <dgm:prSet presAssocID="{1CBB3058-CEE8-43A7-8D40-06FEB2C5F762}" presName="bgRect" presStyleLbl="bgShp" presStyleIdx="2" presStyleCnt="5"/>
      <dgm:spPr/>
    </dgm:pt>
    <dgm:pt modelId="{D0EF6FA3-7D58-43BA-A331-B956B6E8EA20}" type="pres">
      <dgm:prSet presAssocID="{1CBB3058-CEE8-43A7-8D40-06FEB2C5F76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tabase"/>
        </a:ext>
      </dgm:extLst>
    </dgm:pt>
    <dgm:pt modelId="{4A3FFCCA-A750-4ADB-BC2B-38CFB84E7B4C}" type="pres">
      <dgm:prSet presAssocID="{1CBB3058-CEE8-43A7-8D40-06FEB2C5F762}" presName="spaceRect" presStyleCnt="0"/>
      <dgm:spPr/>
    </dgm:pt>
    <dgm:pt modelId="{60DCFB4D-BB41-44D4-B778-DCFB90E36A87}" type="pres">
      <dgm:prSet presAssocID="{1CBB3058-CEE8-43A7-8D40-06FEB2C5F762}" presName="parTx" presStyleLbl="revTx" presStyleIdx="2" presStyleCnt="5">
        <dgm:presLayoutVars>
          <dgm:chMax val="0"/>
          <dgm:chPref val="0"/>
        </dgm:presLayoutVars>
      </dgm:prSet>
      <dgm:spPr/>
    </dgm:pt>
    <dgm:pt modelId="{B79C4C88-14E5-4624-9717-FFAF60CAC94B}" type="pres">
      <dgm:prSet presAssocID="{0390344D-0A2F-4291-B613-E574E5C24204}" presName="sibTrans" presStyleCnt="0"/>
      <dgm:spPr/>
    </dgm:pt>
    <dgm:pt modelId="{348534F8-805E-4938-841A-A4C13A0BCA5A}" type="pres">
      <dgm:prSet presAssocID="{9BCDCA81-EB38-43B8-8837-D543A1220B73}" presName="compNode" presStyleCnt="0"/>
      <dgm:spPr/>
    </dgm:pt>
    <dgm:pt modelId="{A587887C-56A2-415C-BDCC-EFD58F9592F6}" type="pres">
      <dgm:prSet presAssocID="{9BCDCA81-EB38-43B8-8837-D543A1220B73}" presName="bgRect" presStyleLbl="bgShp" presStyleIdx="3" presStyleCnt="5"/>
      <dgm:spPr/>
    </dgm:pt>
    <dgm:pt modelId="{18E5E5E5-383B-4F9C-825F-3EAE079B8463}" type="pres">
      <dgm:prSet presAssocID="{9BCDCA81-EB38-43B8-8837-D543A1220B7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actory"/>
        </a:ext>
      </dgm:extLst>
    </dgm:pt>
    <dgm:pt modelId="{FB342FAB-D776-46B9-82FB-F99A3DC2B602}" type="pres">
      <dgm:prSet presAssocID="{9BCDCA81-EB38-43B8-8837-D543A1220B73}" presName="spaceRect" presStyleCnt="0"/>
      <dgm:spPr/>
    </dgm:pt>
    <dgm:pt modelId="{7FA1FFE6-EA93-4435-80A5-4FFFE876D30E}" type="pres">
      <dgm:prSet presAssocID="{9BCDCA81-EB38-43B8-8837-D543A1220B73}" presName="parTx" presStyleLbl="revTx" presStyleIdx="3" presStyleCnt="5">
        <dgm:presLayoutVars>
          <dgm:chMax val="0"/>
          <dgm:chPref val="0"/>
        </dgm:presLayoutVars>
      </dgm:prSet>
      <dgm:spPr/>
    </dgm:pt>
    <dgm:pt modelId="{BBD1BF13-CA70-4BB4-ADF4-85ABE7659BD4}" type="pres">
      <dgm:prSet presAssocID="{D60DB3A3-0750-4F47-A226-C579F3145B40}" presName="sibTrans" presStyleCnt="0"/>
      <dgm:spPr/>
    </dgm:pt>
    <dgm:pt modelId="{CAAF09B7-D0D9-40EF-B1A5-658F2570DAE3}" type="pres">
      <dgm:prSet presAssocID="{8C557378-6FBD-48E4-B559-02439A51D815}" presName="compNode" presStyleCnt="0"/>
      <dgm:spPr/>
    </dgm:pt>
    <dgm:pt modelId="{FAF42DA5-7ADE-4E2A-89E8-BEE8CCBED5BE}" type="pres">
      <dgm:prSet presAssocID="{8C557378-6FBD-48E4-B559-02439A51D815}" presName="bgRect" presStyleLbl="bgShp" presStyleIdx="4" presStyleCnt="5"/>
      <dgm:spPr/>
    </dgm:pt>
    <dgm:pt modelId="{DFDE99EE-6AB5-43C3-A59F-1D68B7D834B4}" type="pres">
      <dgm:prSet presAssocID="{8C557378-6FBD-48E4-B559-02439A51D81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0AB54CF4-7EB9-4F49-AE08-5AAD4A38EF82}" type="pres">
      <dgm:prSet presAssocID="{8C557378-6FBD-48E4-B559-02439A51D815}" presName="spaceRect" presStyleCnt="0"/>
      <dgm:spPr/>
    </dgm:pt>
    <dgm:pt modelId="{E4A4AF88-B6BC-448A-AC34-958E49AEDE33}" type="pres">
      <dgm:prSet presAssocID="{8C557378-6FBD-48E4-B559-02439A51D815}" presName="parTx" presStyleLbl="revTx" presStyleIdx="4" presStyleCnt="5">
        <dgm:presLayoutVars>
          <dgm:chMax val="0"/>
          <dgm:chPref val="0"/>
        </dgm:presLayoutVars>
      </dgm:prSet>
      <dgm:spPr/>
    </dgm:pt>
  </dgm:ptLst>
  <dgm:cxnLst>
    <dgm:cxn modelId="{4A0C6A04-0087-43DF-B2C6-A8EB322044FF}" srcId="{0AEBA948-1321-400F-B9DD-67D76A95BFFE}" destId="{9BCDCA81-EB38-43B8-8837-D543A1220B73}" srcOrd="3" destOrd="0" parTransId="{363BB5C7-B942-4723-A643-59CB69774607}" sibTransId="{D60DB3A3-0750-4F47-A226-C579F3145B40}"/>
    <dgm:cxn modelId="{449FCF33-3058-4352-A9E1-3D0317028EB6}" type="presOf" srcId="{8C557378-6FBD-48E4-B559-02439A51D815}" destId="{E4A4AF88-B6BC-448A-AC34-958E49AEDE33}" srcOrd="0" destOrd="0" presId="urn:microsoft.com/office/officeart/2018/2/layout/IconVerticalSolidList"/>
    <dgm:cxn modelId="{41E63040-F14E-4EEE-BA61-B7D3472B67CE}" srcId="{0AEBA948-1321-400F-B9DD-67D76A95BFFE}" destId="{1CBB3058-CEE8-43A7-8D40-06FEB2C5F762}" srcOrd="2" destOrd="0" parTransId="{2088A62A-92CA-4928-AA84-B430475D0978}" sibTransId="{0390344D-0A2F-4291-B613-E574E5C24204}"/>
    <dgm:cxn modelId="{9A80EC48-B9AA-4DFA-96A0-A78AE9B48F9A}" srcId="{0AEBA948-1321-400F-B9DD-67D76A95BFFE}" destId="{7E1B53AA-333C-4A53-8E79-2274AA1B63A1}" srcOrd="1" destOrd="0" parTransId="{E6E8E755-324F-4010-881F-55FA97D236E9}" sibTransId="{965D43C5-3884-40D0-946F-9D28F52A5571}"/>
    <dgm:cxn modelId="{149E77A9-F6A2-407D-9BDF-D5BC7968B2AD}" type="presOf" srcId="{7E1B53AA-333C-4A53-8E79-2274AA1B63A1}" destId="{2AC7C629-9E6B-47FC-AA65-8D247A1D7FA3}" srcOrd="0" destOrd="0" presId="urn:microsoft.com/office/officeart/2018/2/layout/IconVerticalSolidList"/>
    <dgm:cxn modelId="{8E2892BF-2FB3-43A7-91C5-F20DF2EAF357}" type="presOf" srcId="{0AEBA948-1321-400F-B9DD-67D76A95BFFE}" destId="{2CC140F8-48E6-43DA-9EBC-EC712344FA6B}" srcOrd="0" destOrd="0" presId="urn:microsoft.com/office/officeart/2018/2/layout/IconVerticalSolidList"/>
    <dgm:cxn modelId="{992BA2C8-919E-4649-B3A1-7EA57C8407F4}" type="presOf" srcId="{01B0A251-8F7A-4B7D-993B-83B1115A194D}" destId="{A92E2DC7-1C17-45CB-81CF-F3E317DCECC9}" srcOrd="0" destOrd="0" presId="urn:microsoft.com/office/officeart/2018/2/layout/IconVerticalSolidList"/>
    <dgm:cxn modelId="{F5B172CA-5EE4-453C-AF51-3EC3F918D482}" srcId="{0AEBA948-1321-400F-B9DD-67D76A95BFFE}" destId="{01B0A251-8F7A-4B7D-993B-83B1115A194D}" srcOrd="0" destOrd="0" parTransId="{324645E7-780F-4598-81AC-79072478F758}" sibTransId="{45205371-559A-45E2-8900-A4A35692ABDC}"/>
    <dgm:cxn modelId="{C68EBDCD-FE3E-4E20-9AD6-5AFB161BBC9B}" type="presOf" srcId="{1CBB3058-CEE8-43A7-8D40-06FEB2C5F762}" destId="{60DCFB4D-BB41-44D4-B778-DCFB90E36A87}" srcOrd="0" destOrd="0" presId="urn:microsoft.com/office/officeart/2018/2/layout/IconVerticalSolidList"/>
    <dgm:cxn modelId="{5880ACD2-5532-4273-B3FA-74BFEF96AA17}" type="presOf" srcId="{9BCDCA81-EB38-43B8-8837-D543A1220B73}" destId="{7FA1FFE6-EA93-4435-80A5-4FFFE876D30E}" srcOrd="0" destOrd="0" presId="urn:microsoft.com/office/officeart/2018/2/layout/IconVerticalSolidList"/>
    <dgm:cxn modelId="{5ADEF1EF-A850-4B36-B05D-53FAEDB19DA4}" srcId="{0AEBA948-1321-400F-B9DD-67D76A95BFFE}" destId="{8C557378-6FBD-48E4-B559-02439A51D815}" srcOrd="4" destOrd="0" parTransId="{D888DE23-CF06-4103-9C49-86179C3A2EB3}" sibTransId="{33CF8C8B-A307-4B88-9862-A7F1C848C326}"/>
    <dgm:cxn modelId="{FCA7FF1C-C683-4EB7-9F1C-9A79BCCF3B43}" type="presParOf" srcId="{2CC140F8-48E6-43DA-9EBC-EC712344FA6B}" destId="{C9D2B496-9111-4BD1-8AD4-705CF9F89080}" srcOrd="0" destOrd="0" presId="urn:microsoft.com/office/officeart/2018/2/layout/IconVerticalSolidList"/>
    <dgm:cxn modelId="{F864A08C-4669-4F73-8947-E033EA747962}" type="presParOf" srcId="{C9D2B496-9111-4BD1-8AD4-705CF9F89080}" destId="{09619FF1-C819-4B3C-AF41-D815AA5981B6}" srcOrd="0" destOrd="0" presId="urn:microsoft.com/office/officeart/2018/2/layout/IconVerticalSolidList"/>
    <dgm:cxn modelId="{CB936ADA-76E1-45E5-A707-8700D510203F}" type="presParOf" srcId="{C9D2B496-9111-4BD1-8AD4-705CF9F89080}" destId="{F9728E9D-0052-42B4-8006-A870739512E5}" srcOrd="1" destOrd="0" presId="urn:microsoft.com/office/officeart/2018/2/layout/IconVerticalSolidList"/>
    <dgm:cxn modelId="{8D3FCEBB-E333-4879-9E70-4AE6708EFAD9}" type="presParOf" srcId="{C9D2B496-9111-4BD1-8AD4-705CF9F89080}" destId="{7A150847-06D9-4D7E-87D8-5EAF3BC4DBC2}" srcOrd="2" destOrd="0" presId="urn:microsoft.com/office/officeart/2018/2/layout/IconVerticalSolidList"/>
    <dgm:cxn modelId="{175B99AE-C746-4DED-ACF7-3590A2D5C293}" type="presParOf" srcId="{C9D2B496-9111-4BD1-8AD4-705CF9F89080}" destId="{A92E2DC7-1C17-45CB-81CF-F3E317DCECC9}" srcOrd="3" destOrd="0" presId="urn:microsoft.com/office/officeart/2018/2/layout/IconVerticalSolidList"/>
    <dgm:cxn modelId="{5C370E24-820A-4792-A20C-48A08432F2DF}" type="presParOf" srcId="{2CC140F8-48E6-43DA-9EBC-EC712344FA6B}" destId="{1DCA915E-B7AF-46E0-87C0-B4C6476A85E2}" srcOrd="1" destOrd="0" presId="urn:microsoft.com/office/officeart/2018/2/layout/IconVerticalSolidList"/>
    <dgm:cxn modelId="{22FB0A2F-1482-43EF-95B7-A39964534DB5}" type="presParOf" srcId="{2CC140F8-48E6-43DA-9EBC-EC712344FA6B}" destId="{3442874F-E9CB-40BB-81BD-E0762CA14540}" srcOrd="2" destOrd="0" presId="urn:microsoft.com/office/officeart/2018/2/layout/IconVerticalSolidList"/>
    <dgm:cxn modelId="{83ED7E85-546D-495D-868E-4C2120D38325}" type="presParOf" srcId="{3442874F-E9CB-40BB-81BD-E0762CA14540}" destId="{92D0D4F5-F907-4EFD-AA16-4FEB6C4AC7CC}" srcOrd="0" destOrd="0" presId="urn:microsoft.com/office/officeart/2018/2/layout/IconVerticalSolidList"/>
    <dgm:cxn modelId="{D4B8FDFA-4E5B-4E50-824D-E437D8D5CF10}" type="presParOf" srcId="{3442874F-E9CB-40BB-81BD-E0762CA14540}" destId="{0E221EC5-8CAF-43F8-8D85-3AC09E90222B}" srcOrd="1" destOrd="0" presId="urn:microsoft.com/office/officeart/2018/2/layout/IconVerticalSolidList"/>
    <dgm:cxn modelId="{5E663A2C-4F1F-409B-8BDE-DB4022CD05AE}" type="presParOf" srcId="{3442874F-E9CB-40BB-81BD-E0762CA14540}" destId="{891CD824-6588-4BDB-BCD6-0939D67909EC}" srcOrd="2" destOrd="0" presId="urn:microsoft.com/office/officeart/2018/2/layout/IconVerticalSolidList"/>
    <dgm:cxn modelId="{8C450173-F291-4D10-9A4F-5B80B489DF50}" type="presParOf" srcId="{3442874F-E9CB-40BB-81BD-E0762CA14540}" destId="{2AC7C629-9E6B-47FC-AA65-8D247A1D7FA3}" srcOrd="3" destOrd="0" presId="urn:microsoft.com/office/officeart/2018/2/layout/IconVerticalSolidList"/>
    <dgm:cxn modelId="{AFE38081-A2B7-44BE-9ABB-A6BF319A7D97}" type="presParOf" srcId="{2CC140F8-48E6-43DA-9EBC-EC712344FA6B}" destId="{1462E5EC-246E-4D42-AAE8-5F55D6122704}" srcOrd="3" destOrd="0" presId="urn:microsoft.com/office/officeart/2018/2/layout/IconVerticalSolidList"/>
    <dgm:cxn modelId="{D1927524-8535-484D-BF25-650048217CEF}" type="presParOf" srcId="{2CC140F8-48E6-43DA-9EBC-EC712344FA6B}" destId="{A3965EF5-7A6D-494B-BC4F-7E761CA2DF42}" srcOrd="4" destOrd="0" presId="urn:microsoft.com/office/officeart/2018/2/layout/IconVerticalSolidList"/>
    <dgm:cxn modelId="{57BB9E52-D8EB-426E-97AF-1E878E40C4A9}" type="presParOf" srcId="{A3965EF5-7A6D-494B-BC4F-7E761CA2DF42}" destId="{F9C5F337-FF07-429B-8DB8-E37AFA7C8F9A}" srcOrd="0" destOrd="0" presId="urn:microsoft.com/office/officeart/2018/2/layout/IconVerticalSolidList"/>
    <dgm:cxn modelId="{494730A5-6839-4CEA-9BCA-5E846BBBF4D9}" type="presParOf" srcId="{A3965EF5-7A6D-494B-BC4F-7E761CA2DF42}" destId="{D0EF6FA3-7D58-43BA-A331-B956B6E8EA20}" srcOrd="1" destOrd="0" presId="urn:microsoft.com/office/officeart/2018/2/layout/IconVerticalSolidList"/>
    <dgm:cxn modelId="{0837C290-7004-48EC-9F53-69B7C9CB5BC5}" type="presParOf" srcId="{A3965EF5-7A6D-494B-BC4F-7E761CA2DF42}" destId="{4A3FFCCA-A750-4ADB-BC2B-38CFB84E7B4C}" srcOrd="2" destOrd="0" presId="urn:microsoft.com/office/officeart/2018/2/layout/IconVerticalSolidList"/>
    <dgm:cxn modelId="{E353186D-C126-4400-B788-2DEC3D35B79E}" type="presParOf" srcId="{A3965EF5-7A6D-494B-BC4F-7E761CA2DF42}" destId="{60DCFB4D-BB41-44D4-B778-DCFB90E36A87}" srcOrd="3" destOrd="0" presId="urn:microsoft.com/office/officeart/2018/2/layout/IconVerticalSolidList"/>
    <dgm:cxn modelId="{9780F495-47E9-435B-BB8C-3BEAAA9AA94C}" type="presParOf" srcId="{2CC140F8-48E6-43DA-9EBC-EC712344FA6B}" destId="{B79C4C88-14E5-4624-9717-FFAF60CAC94B}" srcOrd="5" destOrd="0" presId="urn:microsoft.com/office/officeart/2018/2/layout/IconVerticalSolidList"/>
    <dgm:cxn modelId="{3A00FEE2-043F-41F9-9FB4-07AD1E9556B8}" type="presParOf" srcId="{2CC140F8-48E6-43DA-9EBC-EC712344FA6B}" destId="{348534F8-805E-4938-841A-A4C13A0BCA5A}" srcOrd="6" destOrd="0" presId="urn:microsoft.com/office/officeart/2018/2/layout/IconVerticalSolidList"/>
    <dgm:cxn modelId="{C9014C30-74AA-4CA7-8F6A-60E854B2542C}" type="presParOf" srcId="{348534F8-805E-4938-841A-A4C13A0BCA5A}" destId="{A587887C-56A2-415C-BDCC-EFD58F9592F6}" srcOrd="0" destOrd="0" presId="urn:microsoft.com/office/officeart/2018/2/layout/IconVerticalSolidList"/>
    <dgm:cxn modelId="{C57F91C2-6363-4A13-B6A3-25A240BDC083}" type="presParOf" srcId="{348534F8-805E-4938-841A-A4C13A0BCA5A}" destId="{18E5E5E5-383B-4F9C-825F-3EAE079B8463}" srcOrd="1" destOrd="0" presId="urn:microsoft.com/office/officeart/2018/2/layout/IconVerticalSolidList"/>
    <dgm:cxn modelId="{A764982E-178F-4D71-84B0-C0C7E7F006CD}" type="presParOf" srcId="{348534F8-805E-4938-841A-A4C13A0BCA5A}" destId="{FB342FAB-D776-46B9-82FB-F99A3DC2B602}" srcOrd="2" destOrd="0" presId="urn:microsoft.com/office/officeart/2018/2/layout/IconVerticalSolidList"/>
    <dgm:cxn modelId="{6038C628-9646-4B3E-BDA5-E46AF483B29F}" type="presParOf" srcId="{348534F8-805E-4938-841A-A4C13A0BCA5A}" destId="{7FA1FFE6-EA93-4435-80A5-4FFFE876D30E}" srcOrd="3" destOrd="0" presId="urn:microsoft.com/office/officeart/2018/2/layout/IconVerticalSolidList"/>
    <dgm:cxn modelId="{B3F85BD5-8D41-4823-8738-94AC4751E6F6}" type="presParOf" srcId="{2CC140F8-48E6-43DA-9EBC-EC712344FA6B}" destId="{BBD1BF13-CA70-4BB4-ADF4-85ABE7659BD4}" srcOrd="7" destOrd="0" presId="urn:microsoft.com/office/officeart/2018/2/layout/IconVerticalSolidList"/>
    <dgm:cxn modelId="{F9636AF6-8A88-491D-9754-B532C979C26D}" type="presParOf" srcId="{2CC140F8-48E6-43DA-9EBC-EC712344FA6B}" destId="{CAAF09B7-D0D9-40EF-B1A5-658F2570DAE3}" srcOrd="8" destOrd="0" presId="urn:microsoft.com/office/officeart/2018/2/layout/IconVerticalSolidList"/>
    <dgm:cxn modelId="{09475D9A-CB78-4C87-B3AE-23EB267F8B16}" type="presParOf" srcId="{CAAF09B7-D0D9-40EF-B1A5-658F2570DAE3}" destId="{FAF42DA5-7ADE-4E2A-89E8-BEE8CCBED5BE}" srcOrd="0" destOrd="0" presId="urn:microsoft.com/office/officeart/2018/2/layout/IconVerticalSolidList"/>
    <dgm:cxn modelId="{B9736F18-3244-48BD-8EBE-6BB434153497}" type="presParOf" srcId="{CAAF09B7-D0D9-40EF-B1A5-658F2570DAE3}" destId="{DFDE99EE-6AB5-43C3-A59F-1D68B7D834B4}" srcOrd="1" destOrd="0" presId="urn:microsoft.com/office/officeart/2018/2/layout/IconVerticalSolidList"/>
    <dgm:cxn modelId="{C2C64761-B2CD-4E73-91B6-19264CEAEA54}" type="presParOf" srcId="{CAAF09B7-D0D9-40EF-B1A5-658F2570DAE3}" destId="{0AB54CF4-7EB9-4F49-AE08-5AAD4A38EF82}" srcOrd="2" destOrd="0" presId="urn:microsoft.com/office/officeart/2018/2/layout/IconVerticalSolidList"/>
    <dgm:cxn modelId="{0D7475D2-62E0-4F97-B1FE-8ACD6DA6E327}" type="presParOf" srcId="{CAAF09B7-D0D9-40EF-B1A5-658F2570DAE3}" destId="{E4A4AF88-B6BC-448A-AC34-958E49AEDE3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9C767-49B7-4B3B-BC2E-D7B808EDB119}">
      <dsp:nvSpPr>
        <dsp:cNvPr id="0" name=""/>
        <dsp:cNvSpPr/>
      </dsp:nvSpPr>
      <dsp:spPr>
        <a:xfrm>
          <a:off x="0" y="0"/>
          <a:ext cx="2940216" cy="3566109"/>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9231" tIns="330200" rIns="229231" bIns="330200" numCol="1" spcCol="1270" anchor="t" anchorCtr="0">
          <a:noAutofit/>
        </a:bodyPr>
        <a:lstStyle/>
        <a:p>
          <a:pPr marL="0" lvl="0" indent="0" algn="l" defTabSz="889000">
            <a:lnSpc>
              <a:spcPct val="90000"/>
            </a:lnSpc>
            <a:spcBef>
              <a:spcPct val="0"/>
            </a:spcBef>
            <a:spcAft>
              <a:spcPct val="35000"/>
            </a:spcAft>
            <a:buNone/>
          </a:pPr>
          <a:r>
            <a:rPr lang="en-US" sz="2000" kern="1200" dirty="0"/>
            <a:t>Further developing consent-based siting process</a:t>
          </a:r>
        </a:p>
      </dsp:txBody>
      <dsp:txXfrm>
        <a:off x="0" y="1355121"/>
        <a:ext cx="2940216" cy="2139665"/>
      </dsp:txXfrm>
    </dsp:sp>
    <dsp:sp modelId="{E5AE6CBB-626E-420A-8734-CCD48146B9F0}">
      <dsp:nvSpPr>
        <dsp:cNvPr id="0" name=""/>
        <dsp:cNvSpPr/>
      </dsp:nvSpPr>
      <dsp:spPr>
        <a:xfrm>
          <a:off x="935192" y="356610"/>
          <a:ext cx="1069832" cy="1069832"/>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08" tIns="12700" rIns="83408"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091865" y="513283"/>
        <a:ext cx="756486" cy="756486"/>
      </dsp:txXfrm>
    </dsp:sp>
    <dsp:sp modelId="{67EC1CDB-38F8-4F9C-A63F-A797E59C03D8}">
      <dsp:nvSpPr>
        <dsp:cNvPr id="0" name=""/>
        <dsp:cNvSpPr/>
      </dsp:nvSpPr>
      <dsp:spPr>
        <a:xfrm>
          <a:off x="0" y="3566037"/>
          <a:ext cx="2940216"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98EAF4-226B-4F56-89EE-EC699ABB5AB3}">
      <dsp:nvSpPr>
        <dsp:cNvPr id="0" name=""/>
        <dsp:cNvSpPr/>
      </dsp:nvSpPr>
      <dsp:spPr>
        <a:xfrm>
          <a:off x="3234238" y="0"/>
          <a:ext cx="2940216" cy="3566109"/>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9231" tIns="330200" rIns="229231" bIns="330200" numCol="1" spcCol="1270" anchor="t" anchorCtr="0">
          <a:noAutofit/>
        </a:bodyPr>
        <a:lstStyle/>
        <a:p>
          <a:pPr marL="0" lvl="0" indent="0" algn="l" defTabSz="889000">
            <a:lnSpc>
              <a:spcPct val="90000"/>
            </a:lnSpc>
            <a:spcBef>
              <a:spcPct val="0"/>
            </a:spcBef>
            <a:spcAft>
              <a:spcPct val="35000"/>
            </a:spcAft>
            <a:buNone/>
          </a:pPr>
          <a:r>
            <a:rPr lang="en-US" sz="2000" kern="1200" dirty="0"/>
            <a:t>Awarding cooperative </a:t>
          </a:r>
          <a:r>
            <a:rPr lang="en-US" sz="2000" kern="1200"/>
            <a:t>agreements for </a:t>
          </a:r>
          <a:r>
            <a:rPr lang="en-US" sz="2000" kern="1200" dirty="0"/>
            <a:t>interested groups and communities to learn more</a:t>
          </a:r>
        </a:p>
      </dsp:txBody>
      <dsp:txXfrm>
        <a:off x="3234238" y="1355121"/>
        <a:ext cx="2940216" cy="2139665"/>
      </dsp:txXfrm>
    </dsp:sp>
    <dsp:sp modelId="{41364295-FDAB-4BEB-8364-94BAF809CE0A}">
      <dsp:nvSpPr>
        <dsp:cNvPr id="0" name=""/>
        <dsp:cNvSpPr/>
      </dsp:nvSpPr>
      <dsp:spPr>
        <a:xfrm>
          <a:off x="4169430" y="356610"/>
          <a:ext cx="1069832" cy="1069832"/>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08" tIns="12700" rIns="83408"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326103" y="513283"/>
        <a:ext cx="756486" cy="756486"/>
      </dsp:txXfrm>
    </dsp:sp>
    <dsp:sp modelId="{4345ECCC-B609-4D12-AFB4-670546F7ABFB}">
      <dsp:nvSpPr>
        <dsp:cNvPr id="0" name=""/>
        <dsp:cNvSpPr/>
      </dsp:nvSpPr>
      <dsp:spPr>
        <a:xfrm>
          <a:off x="3234238" y="3566037"/>
          <a:ext cx="2940216"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8BFA7E-AE65-4C8B-ABF8-A15F6FC87E72}">
      <dsp:nvSpPr>
        <dsp:cNvPr id="0" name=""/>
        <dsp:cNvSpPr/>
      </dsp:nvSpPr>
      <dsp:spPr>
        <a:xfrm>
          <a:off x="6468477" y="0"/>
          <a:ext cx="2940216" cy="3566109"/>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9231" tIns="330200" rIns="229231" bIns="330200" numCol="1" spcCol="1270" anchor="t" anchorCtr="0">
          <a:noAutofit/>
        </a:bodyPr>
        <a:lstStyle/>
        <a:p>
          <a:pPr marL="0" lvl="0" indent="0" algn="l" defTabSz="889000">
            <a:lnSpc>
              <a:spcPct val="90000"/>
            </a:lnSpc>
            <a:spcBef>
              <a:spcPct val="0"/>
            </a:spcBef>
            <a:spcAft>
              <a:spcPct val="35000"/>
            </a:spcAft>
            <a:buNone/>
          </a:pPr>
          <a:r>
            <a:rPr lang="en-US" sz="2000" kern="1200" dirty="0"/>
            <a:t>Clarifying our broader strategy for an integrated waste management system</a:t>
          </a:r>
        </a:p>
      </dsp:txBody>
      <dsp:txXfrm>
        <a:off x="6468477" y="1355121"/>
        <a:ext cx="2940216" cy="2139665"/>
      </dsp:txXfrm>
    </dsp:sp>
    <dsp:sp modelId="{1C8AA5BD-C1A5-49AA-8028-A5BFC4DE59B5}">
      <dsp:nvSpPr>
        <dsp:cNvPr id="0" name=""/>
        <dsp:cNvSpPr/>
      </dsp:nvSpPr>
      <dsp:spPr>
        <a:xfrm>
          <a:off x="7403669" y="356610"/>
          <a:ext cx="1069832" cy="1069832"/>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08" tIns="12700" rIns="83408"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7560342" y="513283"/>
        <a:ext cx="756486" cy="756486"/>
      </dsp:txXfrm>
    </dsp:sp>
    <dsp:sp modelId="{6AB8507A-24FC-4FCB-82E3-C5D463F24A45}">
      <dsp:nvSpPr>
        <dsp:cNvPr id="0" name=""/>
        <dsp:cNvSpPr/>
      </dsp:nvSpPr>
      <dsp:spPr>
        <a:xfrm>
          <a:off x="6468477" y="3566037"/>
          <a:ext cx="2940216"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19FF1-C819-4B3C-AF41-D815AA5981B6}">
      <dsp:nvSpPr>
        <dsp:cNvPr id="0" name=""/>
        <dsp:cNvSpPr/>
      </dsp:nvSpPr>
      <dsp:spPr>
        <a:xfrm>
          <a:off x="0" y="4606"/>
          <a:ext cx="6588691"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728E9D-0052-42B4-8006-A870739512E5}">
      <dsp:nvSpPr>
        <dsp:cNvPr id="0" name=""/>
        <dsp:cNvSpPr/>
      </dsp:nvSpPr>
      <dsp:spPr>
        <a:xfrm>
          <a:off x="296829" y="225389"/>
          <a:ext cx="539690" cy="5396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2E2DC7-1C17-45CB-81CF-F3E317DCECC9}">
      <dsp:nvSpPr>
        <dsp:cNvPr id="0" name=""/>
        <dsp:cNvSpPr/>
      </dsp:nvSpPr>
      <dsp:spPr>
        <a:xfrm>
          <a:off x="1133349" y="4606"/>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100000"/>
            </a:lnSpc>
            <a:spcBef>
              <a:spcPct val="0"/>
            </a:spcBef>
            <a:spcAft>
              <a:spcPct val="35000"/>
            </a:spcAft>
            <a:buNone/>
          </a:pPr>
          <a:r>
            <a:rPr lang="en-US" sz="1900" kern="1200" dirty="0"/>
            <a:t>Consent-based siting, addressing societal challenges, and intergenerational equity</a:t>
          </a:r>
        </a:p>
      </dsp:txBody>
      <dsp:txXfrm>
        <a:off x="1133349" y="4606"/>
        <a:ext cx="5455341" cy="981254"/>
      </dsp:txXfrm>
    </dsp:sp>
    <dsp:sp modelId="{92D0D4F5-F907-4EFD-AA16-4FEB6C4AC7CC}">
      <dsp:nvSpPr>
        <dsp:cNvPr id="0" name=""/>
        <dsp:cNvSpPr/>
      </dsp:nvSpPr>
      <dsp:spPr>
        <a:xfrm>
          <a:off x="0" y="1231175"/>
          <a:ext cx="6588691"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221EC5-8CAF-43F8-8D85-3AC09E90222B}">
      <dsp:nvSpPr>
        <dsp:cNvPr id="0" name=""/>
        <dsp:cNvSpPr/>
      </dsp:nvSpPr>
      <dsp:spPr>
        <a:xfrm>
          <a:off x="296829" y="1451957"/>
          <a:ext cx="539690" cy="5396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C7C629-9E6B-47FC-AA65-8D247A1D7FA3}">
      <dsp:nvSpPr>
        <dsp:cNvPr id="0" name=""/>
        <dsp:cNvSpPr/>
      </dsp:nvSpPr>
      <dsp:spPr>
        <a:xfrm>
          <a:off x="1133349" y="1231175"/>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100000"/>
            </a:lnSpc>
            <a:spcBef>
              <a:spcPct val="0"/>
            </a:spcBef>
            <a:spcAft>
              <a:spcPct val="35000"/>
            </a:spcAft>
            <a:buNone/>
          </a:pPr>
          <a:r>
            <a:rPr lang="en-US" sz="1900" kern="1200" dirty="0"/>
            <a:t>Need for a disposal pathway</a:t>
          </a:r>
        </a:p>
      </dsp:txBody>
      <dsp:txXfrm>
        <a:off x="1133349" y="1231175"/>
        <a:ext cx="5455341" cy="981254"/>
      </dsp:txXfrm>
    </dsp:sp>
    <dsp:sp modelId="{F9C5F337-FF07-429B-8DB8-E37AFA7C8F9A}">
      <dsp:nvSpPr>
        <dsp:cNvPr id="0" name=""/>
        <dsp:cNvSpPr/>
      </dsp:nvSpPr>
      <dsp:spPr>
        <a:xfrm>
          <a:off x="0" y="2457744"/>
          <a:ext cx="6588691"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EF6FA3-7D58-43BA-A331-B956B6E8EA20}">
      <dsp:nvSpPr>
        <dsp:cNvPr id="0" name=""/>
        <dsp:cNvSpPr/>
      </dsp:nvSpPr>
      <dsp:spPr>
        <a:xfrm>
          <a:off x="296829" y="2678526"/>
          <a:ext cx="539690" cy="5396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DCFB4D-BB41-44D4-B778-DCFB90E36A87}">
      <dsp:nvSpPr>
        <dsp:cNvPr id="0" name=""/>
        <dsp:cNvSpPr/>
      </dsp:nvSpPr>
      <dsp:spPr>
        <a:xfrm>
          <a:off x="1133349" y="2457744"/>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100000"/>
            </a:lnSpc>
            <a:spcBef>
              <a:spcPct val="0"/>
            </a:spcBef>
            <a:spcAft>
              <a:spcPct val="35000"/>
            </a:spcAft>
            <a:buNone/>
          </a:pPr>
          <a:r>
            <a:rPr lang="en-US" sz="1900" kern="1200" dirty="0"/>
            <a:t>Extended storage research </a:t>
          </a:r>
        </a:p>
      </dsp:txBody>
      <dsp:txXfrm>
        <a:off x="1133349" y="2457744"/>
        <a:ext cx="5455341" cy="981254"/>
      </dsp:txXfrm>
    </dsp:sp>
    <dsp:sp modelId="{A587887C-56A2-415C-BDCC-EFD58F9592F6}">
      <dsp:nvSpPr>
        <dsp:cNvPr id="0" name=""/>
        <dsp:cNvSpPr/>
      </dsp:nvSpPr>
      <dsp:spPr>
        <a:xfrm>
          <a:off x="0" y="3684312"/>
          <a:ext cx="6588691"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E5E5E5-383B-4F9C-825F-3EAE079B8463}">
      <dsp:nvSpPr>
        <dsp:cNvPr id="0" name=""/>
        <dsp:cNvSpPr/>
      </dsp:nvSpPr>
      <dsp:spPr>
        <a:xfrm>
          <a:off x="296829" y="3905095"/>
          <a:ext cx="539690" cy="5396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A1FFE6-EA93-4435-80A5-4FFFE876D30E}">
      <dsp:nvSpPr>
        <dsp:cNvPr id="0" name=""/>
        <dsp:cNvSpPr/>
      </dsp:nvSpPr>
      <dsp:spPr>
        <a:xfrm>
          <a:off x="1133349" y="3684312"/>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100000"/>
            </a:lnSpc>
            <a:spcBef>
              <a:spcPct val="0"/>
            </a:spcBef>
            <a:spcAft>
              <a:spcPct val="35000"/>
            </a:spcAft>
            <a:buNone/>
          </a:pPr>
          <a:r>
            <a:rPr lang="en-US" sz="1900" b="0" i="0" kern="1200" dirty="0"/>
            <a:t>Foreseeing waste management from advanced reactors deployment</a:t>
          </a:r>
          <a:r>
            <a:rPr lang="en-US" sz="1900" b="0" i="0" kern="1200" dirty="0">
              <a:latin typeface="Arial Black" panose="020B0A04020102020204"/>
            </a:rPr>
            <a:t> </a:t>
          </a:r>
          <a:endParaRPr lang="en-US" sz="1900" b="0" i="0" kern="1200" dirty="0"/>
        </a:p>
      </dsp:txBody>
      <dsp:txXfrm>
        <a:off x="1133349" y="3684312"/>
        <a:ext cx="5455341" cy="981254"/>
      </dsp:txXfrm>
    </dsp:sp>
    <dsp:sp modelId="{FAF42DA5-7ADE-4E2A-89E8-BEE8CCBED5BE}">
      <dsp:nvSpPr>
        <dsp:cNvPr id="0" name=""/>
        <dsp:cNvSpPr/>
      </dsp:nvSpPr>
      <dsp:spPr>
        <a:xfrm>
          <a:off x="0" y="4910881"/>
          <a:ext cx="6588691"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DE99EE-6AB5-43C3-A59F-1D68B7D834B4}">
      <dsp:nvSpPr>
        <dsp:cNvPr id="0" name=""/>
        <dsp:cNvSpPr/>
      </dsp:nvSpPr>
      <dsp:spPr>
        <a:xfrm>
          <a:off x="296829" y="5131663"/>
          <a:ext cx="539690" cy="53969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A4AF88-B6BC-448A-AC34-958E49AEDE33}">
      <dsp:nvSpPr>
        <dsp:cNvPr id="0" name=""/>
        <dsp:cNvSpPr/>
      </dsp:nvSpPr>
      <dsp:spPr>
        <a:xfrm>
          <a:off x="1133349" y="4910881"/>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100000"/>
            </a:lnSpc>
            <a:spcBef>
              <a:spcPct val="0"/>
            </a:spcBef>
            <a:spcAft>
              <a:spcPct val="35000"/>
            </a:spcAft>
            <a:buNone/>
          </a:pPr>
          <a:r>
            <a:rPr lang="en-US" sz="1900" kern="1200" dirty="0"/>
            <a:t>Knowledge management </a:t>
          </a:r>
        </a:p>
      </dsp:txBody>
      <dsp:txXfrm>
        <a:off x="1133349" y="4910881"/>
        <a:ext cx="5455341" cy="981254"/>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F2BDA9-0ED0-4C87-B86F-4B182D2E16C0}" type="datetimeFigureOut">
              <a:rPr lang="en-US" smtClean="0"/>
              <a:t>10/12/2022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818B7-5F71-4A4B-8D11-95FF17BE291B}" type="slidenum">
              <a:rPr lang="en-US" smtClean="0"/>
              <a:t>‹#›</a:t>
            </a:fld>
            <a:endParaRPr lang="en-US"/>
          </a:p>
        </p:txBody>
      </p:sp>
    </p:spTree>
    <p:extLst>
      <p:ext uri="{BB962C8B-B14F-4D97-AF65-F5344CB8AC3E}">
        <p14:creationId xmlns:p14="http://schemas.microsoft.com/office/powerpoint/2010/main" val="3647679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37818B7-5F71-4A4B-8D11-95FF17BE291B}" type="slidenum">
              <a:rPr lang="en-US" smtClean="0"/>
              <a:t>1</a:t>
            </a:fld>
            <a:endParaRPr lang="en-US"/>
          </a:p>
        </p:txBody>
      </p:sp>
    </p:spTree>
    <p:extLst>
      <p:ext uri="{BB962C8B-B14F-4D97-AF65-F5344CB8AC3E}">
        <p14:creationId xmlns:p14="http://schemas.microsoft.com/office/powerpoint/2010/main" val="3379435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6AD969-1A62-4D16-8A15-71D1888EEDA7}" type="slidenum">
              <a:rPr lang="en-US" smtClean="0"/>
              <a:t>3</a:t>
            </a:fld>
            <a:endParaRPr lang="en-US"/>
          </a:p>
        </p:txBody>
      </p:sp>
    </p:spTree>
    <p:extLst>
      <p:ext uri="{BB962C8B-B14F-4D97-AF65-F5344CB8AC3E}">
        <p14:creationId xmlns:p14="http://schemas.microsoft.com/office/powerpoint/2010/main" val="1335734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6CA405-C9EE-4857-BC08-604330AB8C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0645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6CA405-C9EE-4857-BC08-604330AB8C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14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AD969-1A62-4D16-8A15-71D1888EED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173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AD969-1A62-4D16-8A15-71D1888EED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341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B82A0-ECA1-0F4F-9BA7-4F044CEC8E74}" type="slidenum">
              <a:rPr lang="en-US" smtClean="0"/>
              <a:t>11</a:t>
            </a:fld>
            <a:endParaRPr lang="en-US"/>
          </a:p>
        </p:txBody>
      </p:sp>
    </p:spTree>
    <p:extLst>
      <p:ext uri="{BB962C8B-B14F-4D97-AF65-F5344CB8AC3E}">
        <p14:creationId xmlns:p14="http://schemas.microsoft.com/office/powerpoint/2010/main" val="1294121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AD969-1A62-4D16-8A15-71D1888EED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8289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AD969-1A62-4D16-8A15-71D1888EED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5200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tyl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DD9425-DAF9-FF47-8099-FECD86498833}"/>
              </a:ext>
            </a:extLst>
          </p:cNvPr>
          <p:cNvSpPr/>
          <p:nvPr userDrawn="1"/>
        </p:nvSpPr>
        <p:spPr>
          <a:xfrm>
            <a:off x="0" y="6033247"/>
            <a:ext cx="12192000" cy="824753"/>
          </a:xfrm>
          <a:prstGeom prst="rect">
            <a:avLst/>
          </a:prstGeom>
          <a:solidFill>
            <a:schemeClr val="bg1"/>
          </a:solidFill>
          <a:ln>
            <a:noFill/>
          </a:ln>
          <a:effectLst>
            <a:outerShdw blurRad="152400" dist="38100" dir="16200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761D17-8DDE-9345-948C-1A35A99A0206}"/>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a:t>Click to edit </a:t>
            </a:r>
            <a:br>
              <a:rPr lang="en-US"/>
            </a:br>
            <a:r>
              <a:rPr lang="en-US"/>
              <a:t>master title style</a:t>
            </a:r>
          </a:p>
        </p:txBody>
      </p:sp>
      <p:sp>
        <p:nvSpPr>
          <p:cNvPr id="3" name="Subtitle 2">
            <a:extLst>
              <a:ext uri="{FF2B5EF4-FFF2-40B4-BE49-F238E27FC236}">
                <a16:creationId xmlns:a16="http://schemas.microsoft.com/office/drawing/2014/main" id="{39A511D0-5DF6-2F42-9BBE-5C1F8AA36367}"/>
              </a:ext>
            </a:extLst>
          </p:cNvPr>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91D2A6-F49F-F54B-A5E0-483415100305}"/>
              </a:ext>
            </a:extLst>
          </p:cNvPr>
          <p:cNvSpPr>
            <a:spLocks noGrp="1"/>
          </p:cNvSpPr>
          <p:nvPr>
            <p:ph type="dt" sz="half" idx="10"/>
          </p:nvPr>
        </p:nvSpPr>
        <p:spPr>
          <a:xfrm>
            <a:off x="1325217" y="6263061"/>
            <a:ext cx="1129748" cy="365125"/>
          </a:xfrm>
        </p:spPr>
        <p:txBody>
          <a:bodyPr/>
          <a:lstStyle>
            <a:lvl1pPr algn="ctr">
              <a:defRPr/>
            </a:lvl1pPr>
          </a:lstStyle>
          <a:p>
            <a:fld id="{2921F7C2-CB90-0E46-B9C1-9806C6DE7237}" type="datetimeFigureOut">
              <a:rPr lang="en-US" smtClean="0"/>
              <a:pPr/>
              <a:t>10/12/2022</a:t>
            </a:fld>
            <a:endParaRPr lang="en-US"/>
          </a:p>
        </p:txBody>
      </p:sp>
      <p:sp>
        <p:nvSpPr>
          <p:cNvPr id="5" name="Footer Placeholder 4">
            <a:extLst>
              <a:ext uri="{FF2B5EF4-FFF2-40B4-BE49-F238E27FC236}">
                <a16:creationId xmlns:a16="http://schemas.microsoft.com/office/drawing/2014/main" id="{CF69D14B-D930-C544-BD84-5BCF8A13C2C8}"/>
              </a:ext>
            </a:extLst>
          </p:cNvPr>
          <p:cNvSpPr>
            <a:spLocks noGrp="1"/>
          </p:cNvSpPr>
          <p:nvPr>
            <p:ph type="ftr" sz="quarter" idx="11"/>
          </p:nvPr>
        </p:nvSpPr>
        <p:spPr>
          <a:xfrm>
            <a:off x="2627243" y="6263061"/>
            <a:ext cx="4210878" cy="365125"/>
          </a:xfrm>
        </p:spPr>
        <p:txBody>
          <a:bodyPr/>
          <a:lstStyle>
            <a:lvl1pPr algn="ctr">
              <a:defRPr/>
            </a:lvl1pPr>
          </a:lstStyle>
          <a:p>
            <a:endParaRPr lang="en-US"/>
          </a:p>
        </p:txBody>
      </p:sp>
      <p:sp>
        <p:nvSpPr>
          <p:cNvPr id="6" name="Slide Number Placeholder 5">
            <a:extLst>
              <a:ext uri="{FF2B5EF4-FFF2-40B4-BE49-F238E27FC236}">
                <a16:creationId xmlns:a16="http://schemas.microsoft.com/office/drawing/2014/main" id="{A0AF38A8-648D-F44E-BD11-BB88770CC742}"/>
              </a:ext>
            </a:extLst>
          </p:cNvPr>
          <p:cNvSpPr>
            <a:spLocks noGrp="1"/>
          </p:cNvSpPr>
          <p:nvPr>
            <p:ph type="sldNum" sz="quarter" idx="12"/>
          </p:nvPr>
        </p:nvSpPr>
        <p:spPr>
          <a:xfrm>
            <a:off x="7015369" y="6263061"/>
            <a:ext cx="985631" cy="365125"/>
          </a:xfrm>
        </p:spPr>
        <p:txBody>
          <a:bodyPr/>
          <a:lstStyle>
            <a:lvl1pPr algn="ctr">
              <a:defRPr/>
            </a:lvl1pPr>
          </a:lstStyle>
          <a:p>
            <a:fld id="{797C032F-CD6F-4040-A6F8-55EF6F4FAEDE}" type="slidenum">
              <a:rPr lang="en-US" smtClean="0"/>
              <a:pPr/>
              <a:t>‹#›</a:t>
            </a:fld>
            <a:endParaRPr lang="en-US"/>
          </a:p>
        </p:txBody>
      </p:sp>
      <p:pic>
        <p:nvPicPr>
          <p:cNvPr id="8" name="Picture 7" descr="Text&#10;&#10;Description automatically generated">
            <a:extLst>
              <a:ext uri="{FF2B5EF4-FFF2-40B4-BE49-F238E27FC236}">
                <a16:creationId xmlns:a16="http://schemas.microsoft.com/office/drawing/2014/main" id="{A41C2159-4C12-A243-9193-E09945F74DD2}"/>
              </a:ext>
            </a:extLst>
          </p:cNvPr>
          <p:cNvPicPr>
            <a:picLocks noChangeAspect="1"/>
          </p:cNvPicPr>
          <p:nvPr userDrawn="1"/>
        </p:nvPicPr>
        <p:blipFill>
          <a:blip r:embed="rId2"/>
          <a:stretch>
            <a:fillRect/>
          </a:stretch>
        </p:blipFill>
        <p:spPr>
          <a:xfrm>
            <a:off x="8267700" y="6176745"/>
            <a:ext cx="2788761" cy="537755"/>
          </a:xfrm>
          <a:prstGeom prst="rect">
            <a:avLst/>
          </a:prstGeom>
        </p:spPr>
      </p:pic>
    </p:spTree>
    <p:extLst>
      <p:ext uri="{BB962C8B-B14F-4D97-AF65-F5344CB8AC3E}">
        <p14:creationId xmlns:p14="http://schemas.microsoft.com/office/powerpoint/2010/main" val="1223179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8C1E8D-2BA2-8C4F-947F-4E015132E0E6}"/>
              </a:ext>
            </a:extLst>
          </p:cNvPr>
          <p:cNvSpPr/>
          <p:nvPr userDrawn="1"/>
        </p:nvSpPr>
        <p:spPr>
          <a:xfrm>
            <a:off x="0" y="0"/>
            <a:ext cx="4313382" cy="6033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603A76-A193-3045-8C06-C950172E8FB8}"/>
              </a:ext>
            </a:extLst>
          </p:cNvPr>
          <p:cNvSpPr>
            <a:spLocks noGrp="1"/>
          </p:cNvSpPr>
          <p:nvPr>
            <p:ph type="title"/>
          </p:nvPr>
        </p:nvSpPr>
        <p:spPr>
          <a:xfrm>
            <a:off x="190572" y="371102"/>
            <a:ext cx="3932237" cy="1600200"/>
          </a:xfrm>
        </p:spPr>
        <p:txBody>
          <a:bodyPr anchor="b"/>
          <a:lstStyle>
            <a:lvl1pPr>
              <a:defRPr sz="32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3345A701-558B-0644-AD45-EFD6F24784F8}"/>
              </a:ext>
            </a:extLst>
          </p:cNvPr>
          <p:cNvSpPr>
            <a:spLocks noGrp="1"/>
          </p:cNvSpPr>
          <p:nvPr>
            <p:ph type="body" sz="half" idx="2"/>
          </p:nvPr>
        </p:nvSpPr>
        <p:spPr>
          <a:xfrm>
            <a:off x="190571" y="2067760"/>
            <a:ext cx="3932237" cy="3811588"/>
          </a:xfrm>
        </p:spPr>
        <p:txBody>
          <a:bodyPr/>
          <a:lstStyle>
            <a:lvl1pPr marL="0" indent="0">
              <a:buNone/>
              <a:defRPr sz="1600">
                <a:solidFill>
                  <a:schemeClr val="accent1">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A235B58-5C7D-294D-A555-6548CE7C1FB9}"/>
              </a:ext>
            </a:extLst>
          </p:cNvPr>
          <p:cNvSpPr/>
          <p:nvPr userDrawn="1"/>
        </p:nvSpPr>
        <p:spPr>
          <a:xfrm>
            <a:off x="0" y="6033247"/>
            <a:ext cx="12192000" cy="824753"/>
          </a:xfrm>
          <a:prstGeom prst="rect">
            <a:avLst/>
          </a:prstGeom>
          <a:solidFill>
            <a:schemeClr val="bg1"/>
          </a:solidFill>
          <a:ln>
            <a:noFill/>
          </a:ln>
          <a:effectLst>
            <a:outerShdw blurRad="152400" dist="38100" dir="16200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a:extLst>
              <a:ext uri="{FF2B5EF4-FFF2-40B4-BE49-F238E27FC236}">
                <a16:creationId xmlns:a16="http://schemas.microsoft.com/office/drawing/2014/main" id="{7E462F93-FC14-B642-B10A-53179FAFC47B}"/>
              </a:ext>
            </a:extLst>
          </p:cNvPr>
          <p:cNvSpPr>
            <a:spLocks noGrp="1"/>
          </p:cNvSpPr>
          <p:nvPr>
            <p:ph type="dt" sz="half" idx="10"/>
          </p:nvPr>
        </p:nvSpPr>
        <p:spPr>
          <a:xfrm>
            <a:off x="1325217" y="6263061"/>
            <a:ext cx="1129748" cy="365125"/>
          </a:xfrm>
        </p:spPr>
        <p:txBody>
          <a:bodyPr/>
          <a:lstStyle>
            <a:lvl1pPr algn="ctr">
              <a:defRPr/>
            </a:lvl1pPr>
          </a:lstStyle>
          <a:p>
            <a:fld id="{2921F7C2-CB90-0E46-B9C1-9806C6DE7237}" type="datetimeFigureOut">
              <a:rPr lang="en-US" smtClean="0"/>
              <a:pPr/>
              <a:t>10/12/2022</a:t>
            </a:fld>
            <a:endParaRPr lang="en-US"/>
          </a:p>
        </p:txBody>
      </p:sp>
      <p:sp>
        <p:nvSpPr>
          <p:cNvPr id="10" name="Footer Placeholder 4">
            <a:extLst>
              <a:ext uri="{FF2B5EF4-FFF2-40B4-BE49-F238E27FC236}">
                <a16:creationId xmlns:a16="http://schemas.microsoft.com/office/drawing/2014/main" id="{76C16379-F306-674F-BAB8-B829BF16B7B3}"/>
              </a:ext>
            </a:extLst>
          </p:cNvPr>
          <p:cNvSpPr>
            <a:spLocks noGrp="1"/>
          </p:cNvSpPr>
          <p:nvPr>
            <p:ph type="ftr" sz="quarter" idx="11"/>
          </p:nvPr>
        </p:nvSpPr>
        <p:spPr>
          <a:xfrm>
            <a:off x="2627243" y="6263061"/>
            <a:ext cx="4210878" cy="365125"/>
          </a:xfrm>
        </p:spPr>
        <p:txBody>
          <a:bodyPr/>
          <a:lstStyle>
            <a:lvl1pPr algn="ctr">
              <a:defRPr/>
            </a:lvl1pPr>
          </a:lstStyle>
          <a:p>
            <a:endParaRPr lang="en-US"/>
          </a:p>
        </p:txBody>
      </p:sp>
      <p:sp>
        <p:nvSpPr>
          <p:cNvPr id="11" name="Slide Number Placeholder 5">
            <a:extLst>
              <a:ext uri="{FF2B5EF4-FFF2-40B4-BE49-F238E27FC236}">
                <a16:creationId xmlns:a16="http://schemas.microsoft.com/office/drawing/2014/main" id="{39DF738D-1462-7E49-AAC9-939196F214C6}"/>
              </a:ext>
            </a:extLst>
          </p:cNvPr>
          <p:cNvSpPr>
            <a:spLocks noGrp="1"/>
          </p:cNvSpPr>
          <p:nvPr>
            <p:ph type="sldNum" sz="quarter" idx="12"/>
          </p:nvPr>
        </p:nvSpPr>
        <p:spPr>
          <a:xfrm>
            <a:off x="7015369" y="6263061"/>
            <a:ext cx="985631" cy="365125"/>
          </a:xfrm>
        </p:spPr>
        <p:txBody>
          <a:bodyPr/>
          <a:lstStyle>
            <a:lvl1pPr algn="ctr">
              <a:defRPr/>
            </a:lvl1pPr>
          </a:lstStyle>
          <a:p>
            <a:fld id="{797C032F-CD6F-4040-A6F8-55EF6F4FAEDE}" type="slidenum">
              <a:rPr lang="en-US" smtClean="0"/>
              <a:pPr/>
              <a:t>‹#›</a:t>
            </a:fld>
            <a:endParaRPr lang="en-US"/>
          </a:p>
        </p:txBody>
      </p:sp>
      <p:pic>
        <p:nvPicPr>
          <p:cNvPr id="12" name="Picture 11" descr="Text&#10;&#10;Description automatically generated">
            <a:extLst>
              <a:ext uri="{FF2B5EF4-FFF2-40B4-BE49-F238E27FC236}">
                <a16:creationId xmlns:a16="http://schemas.microsoft.com/office/drawing/2014/main" id="{7EF72F33-82E1-A843-90DB-32C6061261EB}"/>
              </a:ext>
            </a:extLst>
          </p:cNvPr>
          <p:cNvPicPr>
            <a:picLocks noChangeAspect="1"/>
          </p:cNvPicPr>
          <p:nvPr userDrawn="1"/>
        </p:nvPicPr>
        <p:blipFill>
          <a:blip r:embed="rId2"/>
          <a:stretch>
            <a:fillRect/>
          </a:stretch>
        </p:blipFill>
        <p:spPr>
          <a:xfrm>
            <a:off x="8267700" y="6176745"/>
            <a:ext cx="2788761" cy="537755"/>
          </a:xfrm>
          <a:prstGeom prst="rect">
            <a:avLst/>
          </a:prstGeom>
        </p:spPr>
      </p:pic>
      <p:sp>
        <p:nvSpPr>
          <p:cNvPr id="14" name="Content Placeholder 2">
            <a:extLst>
              <a:ext uri="{FF2B5EF4-FFF2-40B4-BE49-F238E27FC236}">
                <a16:creationId xmlns:a16="http://schemas.microsoft.com/office/drawing/2014/main" id="{C31E5408-3E95-644B-A8E5-998B64BF2E96}"/>
              </a:ext>
            </a:extLst>
          </p:cNvPr>
          <p:cNvSpPr>
            <a:spLocks noGrp="1"/>
          </p:cNvSpPr>
          <p:nvPr>
            <p:ph idx="1"/>
          </p:nvPr>
        </p:nvSpPr>
        <p:spPr>
          <a:xfrm>
            <a:off x="5183188" y="987425"/>
            <a:ext cx="6537758" cy="4873625"/>
          </a:xfrm>
        </p:spPr>
        <p:txBody>
          <a:bodyPr/>
          <a:lstStyle>
            <a:lvl1pPr>
              <a:defRPr sz="2800" b="1" spc="-150">
                <a:solidFill>
                  <a:schemeClr val="accent1"/>
                </a:solidFill>
                <a:latin typeface="+mj-lt"/>
              </a:defRPr>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698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8C1E8D-2BA2-8C4F-947F-4E015132E0E6}"/>
              </a:ext>
            </a:extLst>
          </p:cNvPr>
          <p:cNvSpPr/>
          <p:nvPr userDrawn="1"/>
        </p:nvSpPr>
        <p:spPr>
          <a:xfrm>
            <a:off x="0" y="0"/>
            <a:ext cx="4313382" cy="603324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603A76-A193-3045-8C06-C950172E8FB8}"/>
              </a:ext>
            </a:extLst>
          </p:cNvPr>
          <p:cNvSpPr>
            <a:spLocks noGrp="1"/>
          </p:cNvSpPr>
          <p:nvPr>
            <p:ph type="title"/>
          </p:nvPr>
        </p:nvSpPr>
        <p:spPr>
          <a:xfrm>
            <a:off x="190572" y="371102"/>
            <a:ext cx="3932237" cy="1600200"/>
          </a:xfrm>
        </p:spPr>
        <p:txBody>
          <a:bodyPr anchor="b"/>
          <a:lstStyle>
            <a:lvl1pPr>
              <a:defRPr sz="32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3345A701-558B-0644-AD45-EFD6F24784F8}"/>
              </a:ext>
            </a:extLst>
          </p:cNvPr>
          <p:cNvSpPr>
            <a:spLocks noGrp="1"/>
          </p:cNvSpPr>
          <p:nvPr>
            <p:ph type="body" sz="half" idx="2"/>
          </p:nvPr>
        </p:nvSpPr>
        <p:spPr>
          <a:xfrm>
            <a:off x="190571" y="2067760"/>
            <a:ext cx="3932237" cy="3811588"/>
          </a:xfrm>
        </p:spPr>
        <p:txBody>
          <a:bodyPr/>
          <a:lstStyle>
            <a:lvl1pPr marL="0" indent="0">
              <a:buNone/>
              <a:defRPr sz="1600">
                <a:solidFill>
                  <a:schemeClr val="accent1">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A235B58-5C7D-294D-A555-6548CE7C1FB9}"/>
              </a:ext>
            </a:extLst>
          </p:cNvPr>
          <p:cNvSpPr/>
          <p:nvPr userDrawn="1"/>
        </p:nvSpPr>
        <p:spPr>
          <a:xfrm>
            <a:off x="0" y="6033247"/>
            <a:ext cx="12192000" cy="824753"/>
          </a:xfrm>
          <a:prstGeom prst="rect">
            <a:avLst/>
          </a:prstGeom>
          <a:solidFill>
            <a:schemeClr val="bg1"/>
          </a:solidFill>
          <a:ln>
            <a:noFill/>
          </a:ln>
          <a:effectLst>
            <a:outerShdw blurRad="152400" dist="38100" dir="16200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a:extLst>
              <a:ext uri="{FF2B5EF4-FFF2-40B4-BE49-F238E27FC236}">
                <a16:creationId xmlns:a16="http://schemas.microsoft.com/office/drawing/2014/main" id="{7E462F93-FC14-B642-B10A-53179FAFC47B}"/>
              </a:ext>
            </a:extLst>
          </p:cNvPr>
          <p:cNvSpPr>
            <a:spLocks noGrp="1"/>
          </p:cNvSpPr>
          <p:nvPr>
            <p:ph type="dt" sz="half" idx="10"/>
          </p:nvPr>
        </p:nvSpPr>
        <p:spPr>
          <a:xfrm>
            <a:off x="1325217" y="6263061"/>
            <a:ext cx="1129748" cy="365125"/>
          </a:xfrm>
        </p:spPr>
        <p:txBody>
          <a:bodyPr/>
          <a:lstStyle>
            <a:lvl1pPr algn="ctr">
              <a:defRPr/>
            </a:lvl1pPr>
          </a:lstStyle>
          <a:p>
            <a:fld id="{2921F7C2-CB90-0E46-B9C1-9806C6DE7237}" type="datetimeFigureOut">
              <a:rPr lang="en-US" smtClean="0"/>
              <a:pPr/>
              <a:t>10/12/2022</a:t>
            </a:fld>
            <a:endParaRPr lang="en-US"/>
          </a:p>
        </p:txBody>
      </p:sp>
      <p:sp>
        <p:nvSpPr>
          <p:cNvPr id="10" name="Footer Placeholder 4">
            <a:extLst>
              <a:ext uri="{FF2B5EF4-FFF2-40B4-BE49-F238E27FC236}">
                <a16:creationId xmlns:a16="http://schemas.microsoft.com/office/drawing/2014/main" id="{76C16379-F306-674F-BAB8-B829BF16B7B3}"/>
              </a:ext>
            </a:extLst>
          </p:cNvPr>
          <p:cNvSpPr>
            <a:spLocks noGrp="1"/>
          </p:cNvSpPr>
          <p:nvPr>
            <p:ph type="ftr" sz="quarter" idx="11"/>
          </p:nvPr>
        </p:nvSpPr>
        <p:spPr>
          <a:xfrm>
            <a:off x="2627243" y="6263061"/>
            <a:ext cx="4210878" cy="365125"/>
          </a:xfrm>
        </p:spPr>
        <p:txBody>
          <a:bodyPr/>
          <a:lstStyle>
            <a:lvl1pPr algn="ctr">
              <a:defRPr/>
            </a:lvl1pPr>
          </a:lstStyle>
          <a:p>
            <a:endParaRPr lang="en-US"/>
          </a:p>
        </p:txBody>
      </p:sp>
      <p:sp>
        <p:nvSpPr>
          <p:cNvPr id="11" name="Slide Number Placeholder 5">
            <a:extLst>
              <a:ext uri="{FF2B5EF4-FFF2-40B4-BE49-F238E27FC236}">
                <a16:creationId xmlns:a16="http://schemas.microsoft.com/office/drawing/2014/main" id="{39DF738D-1462-7E49-AAC9-939196F214C6}"/>
              </a:ext>
            </a:extLst>
          </p:cNvPr>
          <p:cNvSpPr>
            <a:spLocks noGrp="1"/>
          </p:cNvSpPr>
          <p:nvPr>
            <p:ph type="sldNum" sz="quarter" idx="12"/>
          </p:nvPr>
        </p:nvSpPr>
        <p:spPr>
          <a:xfrm>
            <a:off x="7015369" y="6263061"/>
            <a:ext cx="985631" cy="365125"/>
          </a:xfrm>
        </p:spPr>
        <p:txBody>
          <a:bodyPr/>
          <a:lstStyle>
            <a:lvl1pPr algn="ctr">
              <a:defRPr/>
            </a:lvl1pPr>
          </a:lstStyle>
          <a:p>
            <a:fld id="{797C032F-CD6F-4040-A6F8-55EF6F4FAEDE}" type="slidenum">
              <a:rPr lang="en-US" smtClean="0"/>
              <a:pPr/>
              <a:t>‹#›</a:t>
            </a:fld>
            <a:endParaRPr lang="en-US"/>
          </a:p>
        </p:txBody>
      </p:sp>
      <p:pic>
        <p:nvPicPr>
          <p:cNvPr id="12" name="Picture 11" descr="Text&#10;&#10;Description automatically generated">
            <a:extLst>
              <a:ext uri="{FF2B5EF4-FFF2-40B4-BE49-F238E27FC236}">
                <a16:creationId xmlns:a16="http://schemas.microsoft.com/office/drawing/2014/main" id="{7EF72F33-82E1-A843-90DB-32C6061261EB}"/>
              </a:ext>
            </a:extLst>
          </p:cNvPr>
          <p:cNvPicPr>
            <a:picLocks noChangeAspect="1"/>
          </p:cNvPicPr>
          <p:nvPr userDrawn="1"/>
        </p:nvPicPr>
        <p:blipFill>
          <a:blip r:embed="rId2"/>
          <a:stretch>
            <a:fillRect/>
          </a:stretch>
        </p:blipFill>
        <p:spPr>
          <a:xfrm>
            <a:off x="8267700" y="6176745"/>
            <a:ext cx="2788761" cy="537755"/>
          </a:xfrm>
          <a:prstGeom prst="rect">
            <a:avLst/>
          </a:prstGeom>
        </p:spPr>
      </p:pic>
      <p:sp>
        <p:nvSpPr>
          <p:cNvPr id="15" name="Content Placeholder 2">
            <a:extLst>
              <a:ext uri="{FF2B5EF4-FFF2-40B4-BE49-F238E27FC236}">
                <a16:creationId xmlns:a16="http://schemas.microsoft.com/office/drawing/2014/main" id="{E4E9A757-DA8F-1541-BB3B-3D632A3B4D7F}"/>
              </a:ext>
            </a:extLst>
          </p:cNvPr>
          <p:cNvSpPr>
            <a:spLocks noGrp="1"/>
          </p:cNvSpPr>
          <p:nvPr>
            <p:ph idx="1"/>
          </p:nvPr>
        </p:nvSpPr>
        <p:spPr>
          <a:xfrm>
            <a:off x="5183188" y="987425"/>
            <a:ext cx="6537758" cy="4873625"/>
          </a:xfrm>
        </p:spPr>
        <p:txBody>
          <a:bodyPr/>
          <a:lstStyle>
            <a:lvl1pPr>
              <a:defRPr sz="2800" b="1" spc="-150">
                <a:solidFill>
                  <a:schemeClr val="accent1"/>
                </a:solidFill>
                <a:latin typeface="+mj-lt"/>
              </a:defRPr>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0252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8C1E8D-2BA2-8C4F-947F-4E015132E0E6}"/>
              </a:ext>
            </a:extLst>
          </p:cNvPr>
          <p:cNvSpPr/>
          <p:nvPr userDrawn="1"/>
        </p:nvSpPr>
        <p:spPr>
          <a:xfrm>
            <a:off x="0" y="0"/>
            <a:ext cx="4313382" cy="60332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603A76-A193-3045-8C06-C950172E8FB8}"/>
              </a:ext>
            </a:extLst>
          </p:cNvPr>
          <p:cNvSpPr>
            <a:spLocks noGrp="1"/>
          </p:cNvSpPr>
          <p:nvPr>
            <p:ph type="title"/>
          </p:nvPr>
        </p:nvSpPr>
        <p:spPr>
          <a:xfrm>
            <a:off x="190572" y="371102"/>
            <a:ext cx="3932237" cy="1600200"/>
          </a:xfrm>
        </p:spPr>
        <p:txBody>
          <a:bodyPr anchor="b"/>
          <a:lstStyle>
            <a:lvl1pPr>
              <a:defRPr sz="3200">
                <a:solidFill>
                  <a:schemeClr val="accent1"/>
                </a:solidFill>
              </a:defRPr>
            </a:lvl1pPr>
          </a:lstStyle>
          <a:p>
            <a:r>
              <a:rPr lang="en-US"/>
              <a:t>Click to edit Master title style</a:t>
            </a:r>
          </a:p>
        </p:txBody>
      </p:sp>
      <p:sp>
        <p:nvSpPr>
          <p:cNvPr id="4" name="Text Placeholder 3">
            <a:extLst>
              <a:ext uri="{FF2B5EF4-FFF2-40B4-BE49-F238E27FC236}">
                <a16:creationId xmlns:a16="http://schemas.microsoft.com/office/drawing/2014/main" id="{3345A701-558B-0644-AD45-EFD6F24784F8}"/>
              </a:ext>
            </a:extLst>
          </p:cNvPr>
          <p:cNvSpPr>
            <a:spLocks noGrp="1"/>
          </p:cNvSpPr>
          <p:nvPr>
            <p:ph type="body" sz="half" idx="2"/>
          </p:nvPr>
        </p:nvSpPr>
        <p:spPr>
          <a:xfrm>
            <a:off x="190571" y="2067760"/>
            <a:ext cx="3932237" cy="381158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A235B58-5C7D-294D-A555-6548CE7C1FB9}"/>
              </a:ext>
            </a:extLst>
          </p:cNvPr>
          <p:cNvSpPr/>
          <p:nvPr userDrawn="1"/>
        </p:nvSpPr>
        <p:spPr>
          <a:xfrm>
            <a:off x="0" y="6033247"/>
            <a:ext cx="12192000" cy="824753"/>
          </a:xfrm>
          <a:prstGeom prst="rect">
            <a:avLst/>
          </a:prstGeom>
          <a:solidFill>
            <a:schemeClr val="bg1"/>
          </a:solidFill>
          <a:ln>
            <a:noFill/>
          </a:ln>
          <a:effectLst>
            <a:outerShdw blurRad="152400" dist="38100" dir="16200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a:extLst>
              <a:ext uri="{FF2B5EF4-FFF2-40B4-BE49-F238E27FC236}">
                <a16:creationId xmlns:a16="http://schemas.microsoft.com/office/drawing/2014/main" id="{7E462F93-FC14-B642-B10A-53179FAFC47B}"/>
              </a:ext>
            </a:extLst>
          </p:cNvPr>
          <p:cNvSpPr>
            <a:spLocks noGrp="1"/>
          </p:cNvSpPr>
          <p:nvPr>
            <p:ph type="dt" sz="half" idx="10"/>
          </p:nvPr>
        </p:nvSpPr>
        <p:spPr>
          <a:xfrm>
            <a:off x="1325217" y="6263061"/>
            <a:ext cx="1129748" cy="365125"/>
          </a:xfrm>
        </p:spPr>
        <p:txBody>
          <a:bodyPr/>
          <a:lstStyle>
            <a:lvl1pPr algn="ctr">
              <a:defRPr/>
            </a:lvl1pPr>
          </a:lstStyle>
          <a:p>
            <a:fld id="{2921F7C2-CB90-0E46-B9C1-9806C6DE7237}" type="datetimeFigureOut">
              <a:rPr lang="en-US" smtClean="0"/>
              <a:pPr/>
              <a:t>10/12/2022</a:t>
            </a:fld>
            <a:endParaRPr lang="en-US"/>
          </a:p>
        </p:txBody>
      </p:sp>
      <p:sp>
        <p:nvSpPr>
          <p:cNvPr id="10" name="Footer Placeholder 4">
            <a:extLst>
              <a:ext uri="{FF2B5EF4-FFF2-40B4-BE49-F238E27FC236}">
                <a16:creationId xmlns:a16="http://schemas.microsoft.com/office/drawing/2014/main" id="{76C16379-F306-674F-BAB8-B829BF16B7B3}"/>
              </a:ext>
            </a:extLst>
          </p:cNvPr>
          <p:cNvSpPr>
            <a:spLocks noGrp="1"/>
          </p:cNvSpPr>
          <p:nvPr>
            <p:ph type="ftr" sz="quarter" idx="11"/>
          </p:nvPr>
        </p:nvSpPr>
        <p:spPr>
          <a:xfrm>
            <a:off x="2627243" y="6263061"/>
            <a:ext cx="4210878" cy="365125"/>
          </a:xfrm>
        </p:spPr>
        <p:txBody>
          <a:bodyPr/>
          <a:lstStyle>
            <a:lvl1pPr algn="ctr">
              <a:defRPr/>
            </a:lvl1pPr>
          </a:lstStyle>
          <a:p>
            <a:endParaRPr lang="en-US"/>
          </a:p>
        </p:txBody>
      </p:sp>
      <p:sp>
        <p:nvSpPr>
          <p:cNvPr id="11" name="Slide Number Placeholder 5">
            <a:extLst>
              <a:ext uri="{FF2B5EF4-FFF2-40B4-BE49-F238E27FC236}">
                <a16:creationId xmlns:a16="http://schemas.microsoft.com/office/drawing/2014/main" id="{39DF738D-1462-7E49-AAC9-939196F214C6}"/>
              </a:ext>
            </a:extLst>
          </p:cNvPr>
          <p:cNvSpPr>
            <a:spLocks noGrp="1"/>
          </p:cNvSpPr>
          <p:nvPr>
            <p:ph type="sldNum" sz="quarter" idx="12"/>
          </p:nvPr>
        </p:nvSpPr>
        <p:spPr>
          <a:xfrm>
            <a:off x="7015369" y="6263061"/>
            <a:ext cx="985631" cy="365125"/>
          </a:xfrm>
        </p:spPr>
        <p:txBody>
          <a:bodyPr/>
          <a:lstStyle>
            <a:lvl1pPr algn="ctr">
              <a:defRPr/>
            </a:lvl1pPr>
          </a:lstStyle>
          <a:p>
            <a:fld id="{797C032F-CD6F-4040-A6F8-55EF6F4FAEDE}" type="slidenum">
              <a:rPr lang="en-US" smtClean="0"/>
              <a:pPr/>
              <a:t>‹#›</a:t>
            </a:fld>
            <a:endParaRPr lang="en-US"/>
          </a:p>
        </p:txBody>
      </p:sp>
      <p:pic>
        <p:nvPicPr>
          <p:cNvPr id="12" name="Picture 11" descr="Text&#10;&#10;Description automatically generated">
            <a:extLst>
              <a:ext uri="{FF2B5EF4-FFF2-40B4-BE49-F238E27FC236}">
                <a16:creationId xmlns:a16="http://schemas.microsoft.com/office/drawing/2014/main" id="{7EF72F33-82E1-A843-90DB-32C6061261EB}"/>
              </a:ext>
            </a:extLst>
          </p:cNvPr>
          <p:cNvPicPr>
            <a:picLocks noChangeAspect="1"/>
          </p:cNvPicPr>
          <p:nvPr userDrawn="1"/>
        </p:nvPicPr>
        <p:blipFill>
          <a:blip r:embed="rId2"/>
          <a:stretch>
            <a:fillRect/>
          </a:stretch>
        </p:blipFill>
        <p:spPr>
          <a:xfrm>
            <a:off x="8267700" y="6176745"/>
            <a:ext cx="2788761" cy="537755"/>
          </a:xfrm>
          <a:prstGeom prst="rect">
            <a:avLst/>
          </a:prstGeom>
        </p:spPr>
      </p:pic>
      <p:sp>
        <p:nvSpPr>
          <p:cNvPr id="14" name="Content Placeholder 2">
            <a:extLst>
              <a:ext uri="{FF2B5EF4-FFF2-40B4-BE49-F238E27FC236}">
                <a16:creationId xmlns:a16="http://schemas.microsoft.com/office/drawing/2014/main" id="{5789E040-F8B3-B447-8280-573B64745AFB}"/>
              </a:ext>
            </a:extLst>
          </p:cNvPr>
          <p:cNvSpPr>
            <a:spLocks noGrp="1"/>
          </p:cNvSpPr>
          <p:nvPr>
            <p:ph idx="1"/>
          </p:nvPr>
        </p:nvSpPr>
        <p:spPr>
          <a:xfrm>
            <a:off x="5183188" y="987425"/>
            <a:ext cx="6537758" cy="4873625"/>
          </a:xfrm>
        </p:spPr>
        <p:txBody>
          <a:bodyPr/>
          <a:lstStyle>
            <a:lvl1pPr>
              <a:defRPr sz="2800" b="1" spc="-150">
                <a:solidFill>
                  <a:schemeClr val="accent1"/>
                </a:solidFill>
                <a:latin typeface="+mj-lt"/>
              </a:defRPr>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7974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8C1E8D-2BA2-8C4F-947F-4E015132E0E6}"/>
              </a:ext>
            </a:extLst>
          </p:cNvPr>
          <p:cNvSpPr/>
          <p:nvPr userDrawn="1"/>
        </p:nvSpPr>
        <p:spPr>
          <a:xfrm>
            <a:off x="0" y="0"/>
            <a:ext cx="12192000" cy="11914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603A76-A193-3045-8C06-C950172E8FB8}"/>
              </a:ext>
            </a:extLst>
          </p:cNvPr>
          <p:cNvSpPr>
            <a:spLocks noGrp="1"/>
          </p:cNvSpPr>
          <p:nvPr>
            <p:ph type="title"/>
          </p:nvPr>
        </p:nvSpPr>
        <p:spPr>
          <a:xfrm>
            <a:off x="190571" y="147782"/>
            <a:ext cx="6647550" cy="951345"/>
          </a:xfrm>
        </p:spPr>
        <p:txBody>
          <a:bodyPr anchor="ctr"/>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44FCE6B-B2CA-2048-B57E-49DD0E41F6E0}"/>
              </a:ext>
            </a:extLst>
          </p:cNvPr>
          <p:cNvSpPr>
            <a:spLocks noGrp="1"/>
          </p:cNvSpPr>
          <p:nvPr>
            <p:ph idx="1"/>
          </p:nvPr>
        </p:nvSpPr>
        <p:spPr>
          <a:xfrm>
            <a:off x="683491" y="1480589"/>
            <a:ext cx="5809673" cy="438046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45A701-558B-0644-AD45-EFD6F24784F8}"/>
              </a:ext>
            </a:extLst>
          </p:cNvPr>
          <p:cNvSpPr>
            <a:spLocks noGrp="1"/>
          </p:cNvSpPr>
          <p:nvPr>
            <p:ph type="body" sz="half" idx="2" hasCustomPrompt="1"/>
          </p:nvPr>
        </p:nvSpPr>
        <p:spPr>
          <a:xfrm>
            <a:off x="7028692" y="143501"/>
            <a:ext cx="4972737" cy="951346"/>
          </a:xfrm>
        </p:spPr>
        <p:txBody>
          <a:bodyPr anchor="ctr">
            <a:normAutofit/>
          </a:bodyPr>
          <a:lstStyle>
            <a:lvl1pPr marL="0" indent="0">
              <a:buNone/>
              <a:defRPr sz="1800">
                <a:solidFill>
                  <a:schemeClr val="accent1">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subtitle styles</a:t>
            </a:r>
          </a:p>
        </p:txBody>
      </p:sp>
      <p:sp>
        <p:nvSpPr>
          <p:cNvPr id="8" name="Rectangle 7">
            <a:extLst>
              <a:ext uri="{FF2B5EF4-FFF2-40B4-BE49-F238E27FC236}">
                <a16:creationId xmlns:a16="http://schemas.microsoft.com/office/drawing/2014/main" id="{EA235B58-5C7D-294D-A555-6548CE7C1FB9}"/>
              </a:ext>
            </a:extLst>
          </p:cNvPr>
          <p:cNvSpPr/>
          <p:nvPr userDrawn="1"/>
        </p:nvSpPr>
        <p:spPr>
          <a:xfrm>
            <a:off x="0" y="6033247"/>
            <a:ext cx="12192000" cy="824753"/>
          </a:xfrm>
          <a:prstGeom prst="rect">
            <a:avLst/>
          </a:prstGeom>
          <a:solidFill>
            <a:schemeClr val="bg1"/>
          </a:solidFill>
          <a:ln>
            <a:noFill/>
          </a:ln>
          <a:effectLst>
            <a:outerShdw blurRad="152400" dist="38100" dir="16200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a:extLst>
              <a:ext uri="{FF2B5EF4-FFF2-40B4-BE49-F238E27FC236}">
                <a16:creationId xmlns:a16="http://schemas.microsoft.com/office/drawing/2014/main" id="{7E462F93-FC14-B642-B10A-53179FAFC47B}"/>
              </a:ext>
            </a:extLst>
          </p:cNvPr>
          <p:cNvSpPr>
            <a:spLocks noGrp="1"/>
          </p:cNvSpPr>
          <p:nvPr>
            <p:ph type="dt" sz="half" idx="10"/>
          </p:nvPr>
        </p:nvSpPr>
        <p:spPr>
          <a:xfrm>
            <a:off x="1325217" y="6263061"/>
            <a:ext cx="1129748" cy="365125"/>
          </a:xfrm>
        </p:spPr>
        <p:txBody>
          <a:bodyPr/>
          <a:lstStyle>
            <a:lvl1pPr algn="ctr">
              <a:defRPr/>
            </a:lvl1pPr>
          </a:lstStyle>
          <a:p>
            <a:fld id="{2921F7C2-CB90-0E46-B9C1-9806C6DE7237}" type="datetimeFigureOut">
              <a:rPr lang="en-US" smtClean="0"/>
              <a:pPr/>
              <a:t>10/12/2022</a:t>
            </a:fld>
            <a:endParaRPr lang="en-US"/>
          </a:p>
        </p:txBody>
      </p:sp>
      <p:sp>
        <p:nvSpPr>
          <p:cNvPr id="10" name="Footer Placeholder 4">
            <a:extLst>
              <a:ext uri="{FF2B5EF4-FFF2-40B4-BE49-F238E27FC236}">
                <a16:creationId xmlns:a16="http://schemas.microsoft.com/office/drawing/2014/main" id="{76C16379-F306-674F-BAB8-B829BF16B7B3}"/>
              </a:ext>
            </a:extLst>
          </p:cNvPr>
          <p:cNvSpPr>
            <a:spLocks noGrp="1"/>
          </p:cNvSpPr>
          <p:nvPr>
            <p:ph type="ftr" sz="quarter" idx="11"/>
          </p:nvPr>
        </p:nvSpPr>
        <p:spPr>
          <a:xfrm>
            <a:off x="2627243" y="6263061"/>
            <a:ext cx="4210878" cy="365125"/>
          </a:xfrm>
        </p:spPr>
        <p:txBody>
          <a:bodyPr/>
          <a:lstStyle>
            <a:lvl1pPr algn="ctr">
              <a:defRPr/>
            </a:lvl1pPr>
          </a:lstStyle>
          <a:p>
            <a:endParaRPr lang="en-US"/>
          </a:p>
        </p:txBody>
      </p:sp>
      <p:sp>
        <p:nvSpPr>
          <p:cNvPr id="11" name="Slide Number Placeholder 5">
            <a:extLst>
              <a:ext uri="{FF2B5EF4-FFF2-40B4-BE49-F238E27FC236}">
                <a16:creationId xmlns:a16="http://schemas.microsoft.com/office/drawing/2014/main" id="{39DF738D-1462-7E49-AAC9-939196F214C6}"/>
              </a:ext>
            </a:extLst>
          </p:cNvPr>
          <p:cNvSpPr>
            <a:spLocks noGrp="1"/>
          </p:cNvSpPr>
          <p:nvPr>
            <p:ph type="sldNum" sz="quarter" idx="12"/>
          </p:nvPr>
        </p:nvSpPr>
        <p:spPr>
          <a:xfrm>
            <a:off x="7015369" y="6263061"/>
            <a:ext cx="985631" cy="365125"/>
          </a:xfrm>
        </p:spPr>
        <p:txBody>
          <a:bodyPr/>
          <a:lstStyle>
            <a:lvl1pPr algn="ctr">
              <a:defRPr/>
            </a:lvl1pPr>
          </a:lstStyle>
          <a:p>
            <a:fld id="{797C032F-CD6F-4040-A6F8-55EF6F4FAEDE}" type="slidenum">
              <a:rPr lang="en-US" smtClean="0"/>
              <a:pPr/>
              <a:t>‹#›</a:t>
            </a:fld>
            <a:endParaRPr lang="en-US"/>
          </a:p>
        </p:txBody>
      </p:sp>
      <p:pic>
        <p:nvPicPr>
          <p:cNvPr id="12" name="Picture 11" descr="Text&#10;&#10;Description automatically generated">
            <a:extLst>
              <a:ext uri="{FF2B5EF4-FFF2-40B4-BE49-F238E27FC236}">
                <a16:creationId xmlns:a16="http://schemas.microsoft.com/office/drawing/2014/main" id="{7EF72F33-82E1-A843-90DB-32C6061261EB}"/>
              </a:ext>
            </a:extLst>
          </p:cNvPr>
          <p:cNvPicPr>
            <a:picLocks noChangeAspect="1"/>
          </p:cNvPicPr>
          <p:nvPr userDrawn="1"/>
        </p:nvPicPr>
        <p:blipFill>
          <a:blip r:embed="rId2"/>
          <a:stretch>
            <a:fillRect/>
          </a:stretch>
        </p:blipFill>
        <p:spPr>
          <a:xfrm>
            <a:off x="8267700" y="6176745"/>
            <a:ext cx="2788761" cy="537755"/>
          </a:xfrm>
          <a:prstGeom prst="rect">
            <a:avLst/>
          </a:prstGeom>
        </p:spPr>
      </p:pic>
    </p:spTree>
    <p:extLst>
      <p:ext uri="{BB962C8B-B14F-4D97-AF65-F5344CB8AC3E}">
        <p14:creationId xmlns:p14="http://schemas.microsoft.com/office/powerpoint/2010/main" val="3687448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8C1E8D-2BA2-8C4F-947F-4E015132E0E6}"/>
              </a:ext>
            </a:extLst>
          </p:cNvPr>
          <p:cNvSpPr/>
          <p:nvPr userDrawn="1"/>
        </p:nvSpPr>
        <p:spPr>
          <a:xfrm>
            <a:off x="0" y="0"/>
            <a:ext cx="12192000" cy="119149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603A76-A193-3045-8C06-C950172E8FB8}"/>
              </a:ext>
            </a:extLst>
          </p:cNvPr>
          <p:cNvSpPr>
            <a:spLocks noGrp="1"/>
          </p:cNvSpPr>
          <p:nvPr>
            <p:ph type="title"/>
          </p:nvPr>
        </p:nvSpPr>
        <p:spPr>
          <a:xfrm>
            <a:off x="190571" y="147782"/>
            <a:ext cx="6647550" cy="951345"/>
          </a:xfrm>
        </p:spPr>
        <p:txBody>
          <a:bodyPr anchor="ctr"/>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44FCE6B-B2CA-2048-B57E-49DD0E41F6E0}"/>
              </a:ext>
            </a:extLst>
          </p:cNvPr>
          <p:cNvSpPr>
            <a:spLocks noGrp="1"/>
          </p:cNvSpPr>
          <p:nvPr>
            <p:ph idx="1"/>
          </p:nvPr>
        </p:nvSpPr>
        <p:spPr>
          <a:xfrm>
            <a:off x="683491" y="1480589"/>
            <a:ext cx="5809673" cy="438046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45A701-558B-0644-AD45-EFD6F24784F8}"/>
              </a:ext>
            </a:extLst>
          </p:cNvPr>
          <p:cNvSpPr>
            <a:spLocks noGrp="1"/>
          </p:cNvSpPr>
          <p:nvPr>
            <p:ph type="body" sz="half" idx="2" hasCustomPrompt="1"/>
          </p:nvPr>
        </p:nvSpPr>
        <p:spPr>
          <a:xfrm>
            <a:off x="7028692" y="143501"/>
            <a:ext cx="4972737" cy="951346"/>
          </a:xfrm>
        </p:spPr>
        <p:txBody>
          <a:bodyPr anchor="ctr">
            <a:normAutofit/>
          </a:bodyPr>
          <a:lstStyle>
            <a:lvl1pPr marL="0" indent="0">
              <a:buNone/>
              <a:defRPr sz="1800">
                <a:solidFill>
                  <a:schemeClr val="accent1">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subtitle styles</a:t>
            </a:r>
          </a:p>
        </p:txBody>
      </p:sp>
      <p:sp>
        <p:nvSpPr>
          <p:cNvPr id="8" name="Rectangle 7">
            <a:extLst>
              <a:ext uri="{FF2B5EF4-FFF2-40B4-BE49-F238E27FC236}">
                <a16:creationId xmlns:a16="http://schemas.microsoft.com/office/drawing/2014/main" id="{EA235B58-5C7D-294D-A555-6548CE7C1FB9}"/>
              </a:ext>
            </a:extLst>
          </p:cNvPr>
          <p:cNvSpPr/>
          <p:nvPr userDrawn="1"/>
        </p:nvSpPr>
        <p:spPr>
          <a:xfrm>
            <a:off x="0" y="6033247"/>
            <a:ext cx="12192000" cy="824753"/>
          </a:xfrm>
          <a:prstGeom prst="rect">
            <a:avLst/>
          </a:prstGeom>
          <a:solidFill>
            <a:schemeClr val="bg1"/>
          </a:solidFill>
          <a:ln>
            <a:noFill/>
          </a:ln>
          <a:effectLst>
            <a:outerShdw blurRad="152400" dist="38100" dir="16200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a:extLst>
              <a:ext uri="{FF2B5EF4-FFF2-40B4-BE49-F238E27FC236}">
                <a16:creationId xmlns:a16="http://schemas.microsoft.com/office/drawing/2014/main" id="{7E462F93-FC14-B642-B10A-53179FAFC47B}"/>
              </a:ext>
            </a:extLst>
          </p:cNvPr>
          <p:cNvSpPr>
            <a:spLocks noGrp="1"/>
          </p:cNvSpPr>
          <p:nvPr>
            <p:ph type="dt" sz="half" idx="10"/>
          </p:nvPr>
        </p:nvSpPr>
        <p:spPr>
          <a:xfrm>
            <a:off x="1325217" y="6263061"/>
            <a:ext cx="1129748" cy="365125"/>
          </a:xfrm>
        </p:spPr>
        <p:txBody>
          <a:bodyPr/>
          <a:lstStyle>
            <a:lvl1pPr algn="ctr">
              <a:defRPr/>
            </a:lvl1pPr>
          </a:lstStyle>
          <a:p>
            <a:fld id="{2921F7C2-CB90-0E46-B9C1-9806C6DE7237}" type="datetimeFigureOut">
              <a:rPr lang="en-US" smtClean="0"/>
              <a:pPr/>
              <a:t>10/12/2022</a:t>
            </a:fld>
            <a:endParaRPr lang="en-US"/>
          </a:p>
        </p:txBody>
      </p:sp>
      <p:sp>
        <p:nvSpPr>
          <p:cNvPr id="10" name="Footer Placeholder 4">
            <a:extLst>
              <a:ext uri="{FF2B5EF4-FFF2-40B4-BE49-F238E27FC236}">
                <a16:creationId xmlns:a16="http://schemas.microsoft.com/office/drawing/2014/main" id="{76C16379-F306-674F-BAB8-B829BF16B7B3}"/>
              </a:ext>
            </a:extLst>
          </p:cNvPr>
          <p:cNvSpPr>
            <a:spLocks noGrp="1"/>
          </p:cNvSpPr>
          <p:nvPr>
            <p:ph type="ftr" sz="quarter" idx="11"/>
          </p:nvPr>
        </p:nvSpPr>
        <p:spPr>
          <a:xfrm>
            <a:off x="2627243" y="6263061"/>
            <a:ext cx="4210878" cy="365125"/>
          </a:xfrm>
        </p:spPr>
        <p:txBody>
          <a:bodyPr/>
          <a:lstStyle>
            <a:lvl1pPr algn="ctr">
              <a:defRPr/>
            </a:lvl1pPr>
          </a:lstStyle>
          <a:p>
            <a:endParaRPr lang="en-US"/>
          </a:p>
        </p:txBody>
      </p:sp>
      <p:sp>
        <p:nvSpPr>
          <p:cNvPr id="11" name="Slide Number Placeholder 5">
            <a:extLst>
              <a:ext uri="{FF2B5EF4-FFF2-40B4-BE49-F238E27FC236}">
                <a16:creationId xmlns:a16="http://schemas.microsoft.com/office/drawing/2014/main" id="{39DF738D-1462-7E49-AAC9-939196F214C6}"/>
              </a:ext>
            </a:extLst>
          </p:cNvPr>
          <p:cNvSpPr>
            <a:spLocks noGrp="1"/>
          </p:cNvSpPr>
          <p:nvPr>
            <p:ph type="sldNum" sz="quarter" idx="12"/>
          </p:nvPr>
        </p:nvSpPr>
        <p:spPr>
          <a:xfrm>
            <a:off x="7015369" y="6263061"/>
            <a:ext cx="985631" cy="365125"/>
          </a:xfrm>
        </p:spPr>
        <p:txBody>
          <a:bodyPr/>
          <a:lstStyle>
            <a:lvl1pPr algn="ctr">
              <a:defRPr/>
            </a:lvl1pPr>
          </a:lstStyle>
          <a:p>
            <a:fld id="{797C032F-CD6F-4040-A6F8-55EF6F4FAEDE}" type="slidenum">
              <a:rPr lang="en-US" smtClean="0"/>
              <a:pPr/>
              <a:t>‹#›</a:t>
            </a:fld>
            <a:endParaRPr lang="en-US"/>
          </a:p>
        </p:txBody>
      </p:sp>
      <p:pic>
        <p:nvPicPr>
          <p:cNvPr id="12" name="Picture 11" descr="Text&#10;&#10;Description automatically generated">
            <a:extLst>
              <a:ext uri="{FF2B5EF4-FFF2-40B4-BE49-F238E27FC236}">
                <a16:creationId xmlns:a16="http://schemas.microsoft.com/office/drawing/2014/main" id="{7EF72F33-82E1-A843-90DB-32C6061261EB}"/>
              </a:ext>
            </a:extLst>
          </p:cNvPr>
          <p:cNvPicPr>
            <a:picLocks noChangeAspect="1"/>
          </p:cNvPicPr>
          <p:nvPr userDrawn="1"/>
        </p:nvPicPr>
        <p:blipFill>
          <a:blip r:embed="rId2"/>
          <a:stretch>
            <a:fillRect/>
          </a:stretch>
        </p:blipFill>
        <p:spPr>
          <a:xfrm>
            <a:off x="8267700" y="6176745"/>
            <a:ext cx="2788761" cy="537755"/>
          </a:xfrm>
          <a:prstGeom prst="rect">
            <a:avLst/>
          </a:prstGeom>
        </p:spPr>
      </p:pic>
    </p:spTree>
    <p:extLst>
      <p:ext uri="{BB962C8B-B14F-4D97-AF65-F5344CB8AC3E}">
        <p14:creationId xmlns:p14="http://schemas.microsoft.com/office/powerpoint/2010/main" val="3740454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A39023E-8ADE-AF40-96F6-4F2B81B4C0C5}"/>
              </a:ext>
            </a:extLst>
          </p:cNvPr>
          <p:cNvPicPr>
            <a:picLocks noChangeAspect="1"/>
          </p:cNvPicPr>
          <p:nvPr userDrawn="1"/>
        </p:nvPicPr>
        <p:blipFill>
          <a:blip r:embed="rId3"/>
          <a:srcRect/>
          <a:stretch/>
        </p:blipFill>
        <p:spPr>
          <a:xfrm>
            <a:off x="4304144" y="5662051"/>
            <a:ext cx="4661019" cy="903298"/>
          </a:xfrm>
          <a:prstGeom prst="rect">
            <a:avLst/>
          </a:prstGeom>
        </p:spPr>
      </p:pic>
    </p:spTree>
    <p:extLst>
      <p:ext uri="{BB962C8B-B14F-4D97-AF65-F5344CB8AC3E}">
        <p14:creationId xmlns:p14="http://schemas.microsoft.com/office/powerpoint/2010/main" val="2479622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 Grid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6100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End Slide - Grid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355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A39023E-8ADE-AF40-96F6-4F2B81B4C0C5}"/>
              </a:ext>
            </a:extLst>
          </p:cNvPr>
          <p:cNvPicPr>
            <a:picLocks noChangeAspect="1"/>
          </p:cNvPicPr>
          <p:nvPr userDrawn="1"/>
        </p:nvPicPr>
        <p:blipFill>
          <a:blip r:embed="rId3"/>
          <a:srcRect/>
          <a:stretch/>
        </p:blipFill>
        <p:spPr>
          <a:xfrm>
            <a:off x="4304144" y="5394196"/>
            <a:ext cx="4661019" cy="903298"/>
          </a:xfrm>
          <a:prstGeom prst="rect">
            <a:avLst/>
          </a:prstGeom>
        </p:spPr>
      </p:pic>
    </p:spTree>
    <p:extLst>
      <p:ext uri="{BB962C8B-B14F-4D97-AF65-F5344CB8AC3E}">
        <p14:creationId xmlns:p14="http://schemas.microsoft.com/office/powerpoint/2010/main" val="1211978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3">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A39023E-8ADE-AF40-96F6-4F2B81B4C0C5}"/>
              </a:ext>
            </a:extLst>
          </p:cNvPr>
          <p:cNvPicPr>
            <a:picLocks noChangeAspect="1"/>
          </p:cNvPicPr>
          <p:nvPr userDrawn="1"/>
        </p:nvPicPr>
        <p:blipFill>
          <a:blip r:embed="rId2"/>
          <a:srcRect/>
          <a:stretch/>
        </p:blipFill>
        <p:spPr>
          <a:xfrm>
            <a:off x="4304144" y="5394197"/>
            <a:ext cx="4661019" cy="903298"/>
          </a:xfrm>
          <a:prstGeom prst="rect">
            <a:avLst/>
          </a:prstGeom>
        </p:spPr>
      </p:pic>
    </p:spTree>
    <p:extLst>
      <p:ext uri="{BB962C8B-B14F-4D97-AF65-F5344CB8AC3E}">
        <p14:creationId xmlns:p14="http://schemas.microsoft.com/office/powerpoint/2010/main" val="3287250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tyle 2">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DD9425-DAF9-FF47-8099-FECD86498833}"/>
              </a:ext>
            </a:extLst>
          </p:cNvPr>
          <p:cNvSpPr/>
          <p:nvPr userDrawn="1"/>
        </p:nvSpPr>
        <p:spPr>
          <a:xfrm>
            <a:off x="0" y="6033247"/>
            <a:ext cx="12192000" cy="824753"/>
          </a:xfrm>
          <a:prstGeom prst="rect">
            <a:avLst/>
          </a:prstGeom>
          <a:solidFill>
            <a:schemeClr val="bg2"/>
          </a:solidFill>
          <a:ln>
            <a:noFill/>
          </a:ln>
          <a:effectLst>
            <a:outerShdw blurRad="152400" dist="38100" dir="16200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761D17-8DDE-9345-948C-1A35A99A0206}"/>
              </a:ext>
            </a:extLst>
          </p:cNvPr>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a:t>
            </a:r>
            <a:br>
              <a:rPr lang="en-US"/>
            </a:br>
            <a:r>
              <a:rPr lang="en-US"/>
              <a:t>master title style</a:t>
            </a:r>
          </a:p>
        </p:txBody>
      </p:sp>
      <p:sp>
        <p:nvSpPr>
          <p:cNvPr id="3" name="Subtitle 2">
            <a:extLst>
              <a:ext uri="{FF2B5EF4-FFF2-40B4-BE49-F238E27FC236}">
                <a16:creationId xmlns:a16="http://schemas.microsoft.com/office/drawing/2014/main" id="{39A511D0-5DF6-2F42-9BBE-5C1F8AA36367}"/>
              </a:ext>
            </a:extLst>
          </p:cNvPr>
          <p:cNvSpPr>
            <a:spLocks noGrp="1"/>
          </p:cNvSpPr>
          <p:nvPr>
            <p:ph type="subTitle" idx="1"/>
          </p:nvPr>
        </p:nvSpPr>
        <p:spPr>
          <a:xfrm>
            <a:off x="1524000" y="3602038"/>
            <a:ext cx="9144000" cy="1655762"/>
          </a:xfrm>
        </p:spPr>
        <p:txBody>
          <a:bodyPr/>
          <a:lstStyle>
            <a:lvl1pPr marL="0" indent="0" algn="ctr">
              <a:buNone/>
              <a:defRPr sz="2400">
                <a:solidFill>
                  <a:schemeClr val="accent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91D2A6-F49F-F54B-A5E0-483415100305}"/>
              </a:ext>
            </a:extLst>
          </p:cNvPr>
          <p:cNvSpPr>
            <a:spLocks noGrp="1"/>
          </p:cNvSpPr>
          <p:nvPr>
            <p:ph type="dt" sz="half" idx="10"/>
          </p:nvPr>
        </p:nvSpPr>
        <p:spPr>
          <a:xfrm>
            <a:off x="1325217" y="6263061"/>
            <a:ext cx="1129748" cy="365125"/>
          </a:xfrm>
        </p:spPr>
        <p:txBody>
          <a:bodyPr/>
          <a:lstStyle>
            <a:lvl1pPr algn="ctr">
              <a:defRPr/>
            </a:lvl1pPr>
          </a:lstStyle>
          <a:p>
            <a:fld id="{2921F7C2-CB90-0E46-B9C1-9806C6DE7237}" type="datetimeFigureOut">
              <a:rPr lang="en-US" smtClean="0"/>
              <a:pPr/>
              <a:t>10/12/2022</a:t>
            </a:fld>
            <a:endParaRPr lang="en-US"/>
          </a:p>
        </p:txBody>
      </p:sp>
      <p:sp>
        <p:nvSpPr>
          <p:cNvPr id="5" name="Footer Placeholder 4">
            <a:extLst>
              <a:ext uri="{FF2B5EF4-FFF2-40B4-BE49-F238E27FC236}">
                <a16:creationId xmlns:a16="http://schemas.microsoft.com/office/drawing/2014/main" id="{CF69D14B-D930-C544-BD84-5BCF8A13C2C8}"/>
              </a:ext>
            </a:extLst>
          </p:cNvPr>
          <p:cNvSpPr>
            <a:spLocks noGrp="1"/>
          </p:cNvSpPr>
          <p:nvPr>
            <p:ph type="ftr" sz="quarter" idx="11"/>
          </p:nvPr>
        </p:nvSpPr>
        <p:spPr>
          <a:xfrm>
            <a:off x="2627243" y="6263061"/>
            <a:ext cx="4210878" cy="365125"/>
          </a:xfrm>
        </p:spPr>
        <p:txBody>
          <a:bodyPr/>
          <a:lstStyle>
            <a:lvl1pPr algn="ctr">
              <a:defRPr/>
            </a:lvl1pPr>
          </a:lstStyle>
          <a:p>
            <a:endParaRPr lang="en-US"/>
          </a:p>
        </p:txBody>
      </p:sp>
      <p:sp>
        <p:nvSpPr>
          <p:cNvPr id="6" name="Slide Number Placeholder 5">
            <a:extLst>
              <a:ext uri="{FF2B5EF4-FFF2-40B4-BE49-F238E27FC236}">
                <a16:creationId xmlns:a16="http://schemas.microsoft.com/office/drawing/2014/main" id="{A0AF38A8-648D-F44E-BD11-BB88770CC742}"/>
              </a:ext>
            </a:extLst>
          </p:cNvPr>
          <p:cNvSpPr>
            <a:spLocks noGrp="1"/>
          </p:cNvSpPr>
          <p:nvPr>
            <p:ph type="sldNum" sz="quarter" idx="12"/>
          </p:nvPr>
        </p:nvSpPr>
        <p:spPr>
          <a:xfrm>
            <a:off x="7015369" y="6263061"/>
            <a:ext cx="985631" cy="365125"/>
          </a:xfrm>
        </p:spPr>
        <p:txBody>
          <a:bodyPr/>
          <a:lstStyle>
            <a:lvl1pPr algn="ctr">
              <a:defRPr/>
            </a:lvl1pPr>
          </a:lstStyle>
          <a:p>
            <a:fld id="{797C032F-CD6F-4040-A6F8-55EF6F4FAEDE}" type="slidenum">
              <a:rPr lang="en-US" smtClean="0"/>
              <a:pPr/>
              <a:t>‹#›</a:t>
            </a:fld>
            <a:endParaRPr lang="en-US"/>
          </a:p>
        </p:txBody>
      </p:sp>
      <p:pic>
        <p:nvPicPr>
          <p:cNvPr id="8" name="Picture 7" descr="Text&#10;&#10;Description automatically generated">
            <a:extLst>
              <a:ext uri="{FF2B5EF4-FFF2-40B4-BE49-F238E27FC236}">
                <a16:creationId xmlns:a16="http://schemas.microsoft.com/office/drawing/2014/main" id="{A41C2159-4C12-A243-9193-E09945F74DD2}"/>
              </a:ext>
            </a:extLst>
          </p:cNvPr>
          <p:cNvPicPr>
            <a:picLocks noChangeAspect="1"/>
          </p:cNvPicPr>
          <p:nvPr userDrawn="1"/>
        </p:nvPicPr>
        <p:blipFill>
          <a:blip r:embed="rId2"/>
          <a:stretch>
            <a:fillRect/>
          </a:stretch>
        </p:blipFill>
        <p:spPr>
          <a:xfrm>
            <a:off x="8267700" y="6176745"/>
            <a:ext cx="2788761" cy="537755"/>
          </a:xfrm>
          <a:prstGeom prst="rect">
            <a:avLst/>
          </a:prstGeom>
        </p:spPr>
      </p:pic>
    </p:spTree>
    <p:extLst>
      <p:ext uri="{BB962C8B-B14F-4D97-AF65-F5344CB8AC3E}">
        <p14:creationId xmlns:p14="http://schemas.microsoft.com/office/powerpoint/2010/main" val="18253786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4">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C514D462-E127-8441-8233-DC181D2FD93A}"/>
              </a:ext>
            </a:extLst>
          </p:cNvPr>
          <p:cNvPicPr>
            <a:picLocks noChangeAspect="1"/>
          </p:cNvPicPr>
          <p:nvPr userDrawn="1"/>
        </p:nvPicPr>
        <p:blipFill>
          <a:blip r:embed="rId2"/>
          <a:stretch>
            <a:fillRect/>
          </a:stretch>
        </p:blipFill>
        <p:spPr>
          <a:xfrm>
            <a:off x="1873259" y="2482965"/>
            <a:ext cx="8445481" cy="1628538"/>
          </a:xfrm>
          <a:prstGeom prst="rect">
            <a:avLst/>
          </a:prstGeom>
        </p:spPr>
      </p:pic>
    </p:spTree>
    <p:extLst>
      <p:ext uri="{BB962C8B-B14F-4D97-AF65-F5344CB8AC3E}">
        <p14:creationId xmlns:p14="http://schemas.microsoft.com/office/powerpoint/2010/main" val="285622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December 2021</a:t>
            </a:r>
          </a:p>
        </p:txBody>
      </p:sp>
      <p:sp>
        <p:nvSpPr>
          <p:cNvPr id="5" name="Footer Placeholder 4"/>
          <p:cNvSpPr>
            <a:spLocks noGrp="1"/>
          </p:cNvSpPr>
          <p:nvPr>
            <p:ph type="ftr" sz="quarter" idx="11"/>
          </p:nvPr>
        </p:nvSpPr>
        <p:spPr/>
        <p:txBody>
          <a:bodyPr/>
          <a:lstStyle/>
          <a:p>
            <a:r>
              <a:rPr lang="en-US"/>
              <a:t>Spent Nuclear Fuel and Nuclear Waste Management</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3948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January 2022</a:t>
            </a:r>
          </a:p>
        </p:txBody>
      </p:sp>
      <p:sp>
        <p:nvSpPr>
          <p:cNvPr id="5" name="Footer Placeholder 4"/>
          <p:cNvSpPr>
            <a:spLocks noGrp="1"/>
          </p:cNvSpPr>
          <p:nvPr>
            <p:ph type="ftr" sz="quarter" idx="11"/>
          </p:nvPr>
        </p:nvSpPr>
        <p:spPr/>
        <p:txBody>
          <a:bodyPr/>
          <a:lstStyle/>
          <a:p>
            <a:r>
              <a:rPr lang="en-US"/>
              <a:t>Spent Nuclear Fuel and Nuclear Waste Management</a:t>
            </a:r>
          </a:p>
        </p:txBody>
      </p:sp>
      <p:sp>
        <p:nvSpPr>
          <p:cNvPr id="6" name="Slide Number Placeholder 5"/>
          <p:cNvSpPr>
            <a:spLocks noGrp="1"/>
          </p:cNvSpPr>
          <p:nvPr>
            <p:ph type="sldNum" sz="quarter" idx="12"/>
          </p:nvPr>
        </p:nvSpPr>
        <p:spPr/>
        <p:txBody>
          <a:bodyPr/>
          <a:lstStyle/>
          <a:p>
            <a:pPr>
              <a:defRPr/>
            </a:pPr>
            <a:fld id="{6D885C13-66A5-4D66-A6C2-319BA5063639}" type="slidenum">
              <a:rPr lang="en-US" smtClean="0">
                <a:solidFill>
                  <a:srgbClr val="214877">
                    <a:tint val="75000"/>
                  </a:srgbClr>
                </a:solidFill>
              </a:rPr>
              <a:pPr>
                <a:defRPr/>
              </a:pPr>
              <a:t>‹#›</a:t>
            </a:fld>
            <a:endParaRPr lang="en-US">
              <a:solidFill>
                <a:srgbClr val="214877">
                  <a:tint val="75000"/>
                </a:srgbClr>
              </a:solidFill>
            </a:endParaRPr>
          </a:p>
        </p:txBody>
      </p:sp>
      <p:pic>
        <p:nvPicPr>
          <p:cNvPr id="7" name="Content Placeholder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2309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solidFill>
                  <a:srgbClr val="214877">
                    <a:tint val="75000"/>
                  </a:srgbClr>
                </a:solidFill>
              </a:rPr>
              <a:t>December 2021</a:t>
            </a:r>
          </a:p>
        </p:txBody>
      </p:sp>
      <p:sp>
        <p:nvSpPr>
          <p:cNvPr id="5" name="Footer Placeholder 4"/>
          <p:cNvSpPr>
            <a:spLocks noGrp="1"/>
          </p:cNvSpPr>
          <p:nvPr>
            <p:ph type="ftr" sz="quarter" idx="11"/>
          </p:nvPr>
        </p:nvSpPr>
        <p:spPr/>
        <p:txBody>
          <a:bodyPr/>
          <a:lstStyle/>
          <a:p>
            <a:pPr>
              <a:defRPr/>
            </a:pPr>
            <a:r>
              <a:rPr lang="en-US">
                <a:solidFill>
                  <a:srgbClr val="214877">
                    <a:tint val="75000"/>
                  </a:srgbClr>
                </a:solidFill>
              </a:rPr>
              <a:t>Spent Nuclear Fuel and Nuclear Waste Management</a:t>
            </a:r>
          </a:p>
        </p:txBody>
      </p:sp>
      <p:sp>
        <p:nvSpPr>
          <p:cNvPr id="6" name="Slide Number Placeholder 5"/>
          <p:cNvSpPr>
            <a:spLocks noGrp="1"/>
          </p:cNvSpPr>
          <p:nvPr>
            <p:ph type="sldNum" sz="quarter" idx="12"/>
          </p:nvPr>
        </p:nvSpPr>
        <p:spPr/>
        <p:txBody>
          <a:bodyPr/>
          <a:lstStyle/>
          <a:p>
            <a:pPr>
              <a:defRPr/>
            </a:pPr>
            <a:fld id="{1E0E9431-0789-43DF-A9D7-5F8C3D1EAD5F}" type="slidenum">
              <a:rPr lang="en-US" smtClean="0">
                <a:solidFill>
                  <a:srgbClr val="214877">
                    <a:tint val="75000"/>
                  </a:srgbClr>
                </a:solidFill>
              </a:rPr>
              <a:pPr>
                <a:defRPr/>
              </a:pPr>
              <a:t>‹#›</a:t>
            </a:fld>
            <a:endParaRPr lang="en-US">
              <a:solidFill>
                <a:srgbClr val="214877">
                  <a:tint val="75000"/>
                </a:srgbClr>
              </a:solidFill>
            </a:endParaRPr>
          </a:p>
        </p:txBody>
      </p:sp>
    </p:spTree>
    <p:extLst>
      <p:ext uri="{BB962C8B-B14F-4D97-AF65-F5344CB8AC3E}">
        <p14:creationId xmlns:p14="http://schemas.microsoft.com/office/powerpoint/2010/main" val="1976545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r>
              <a:rPr lang="en-US">
                <a:solidFill>
                  <a:srgbClr val="214877">
                    <a:tint val="75000"/>
                  </a:srgbClr>
                </a:solidFill>
              </a:rPr>
              <a:t>December 2021</a:t>
            </a:r>
          </a:p>
        </p:txBody>
      </p:sp>
      <p:sp>
        <p:nvSpPr>
          <p:cNvPr id="6" name="Footer Placeholder 5"/>
          <p:cNvSpPr>
            <a:spLocks noGrp="1"/>
          </p:cNvSpPr>
          <p:nvPr>
            <p:ph type="ftr" sz="quarter" idx="11"/>
          </p:nvPr>
        </p:nvSpPr>
        <p:spPr/>
        <p:txBody>
          <a:bodyPr/>
          <a:lstStyle/>
          <a:p>
            <a:pPr>
              <a:defRPr/>
            </a:pPr>
            <a:r>
              <a:rPr lang="en-US">
                <a:solidFill>
                  <a:srgbClr val="214877">
                    <a:tint val="75000"/>
                  </a:srgbClr>
                </a:solidFill>
              </a:rPr>
              <a:t>Spent Nuclear Fuel and Nuclear Waste Management</a:t>
            </a:r>
          </a:p>
        </p:txBody>
      </p:sp>
      <p:sp>
        <p:nvSpPr>
          <p:cNvPr id="7" name="Slide Number Placeholder 6"/>
          <p:cNvSpPr>
            <a:spLocks noGrp="1"/>
          </p:cNvSpPr>
          <p:nvPr>
            <p:ph type="sldNum" sz="quarter" idx="12"/>
          </p:nvPr>
        </p:nvSpPr>
        <p:spPr/>
        <p:txBody>
          <a:bodyPr/>
          <a:lstStyle/>
          <a:p>
            <a:pPr>
              <a:defRPr/>
            </a:pPr>
            <a:fld id="{81272587-3E07-4ECE-AA96-C4C2D4B30C85}" type="slidenum">
              <a:rPr lang="en-US" smtClean="0">
                <a:solidFill>
                  <a:srgbClr val="214877">
                    <a:tint val="75000"/>
                  </a:srgbClr>
                </a:solidFill>
              </a:rPr>
              <a:pPr>
                <a:defRPr/>
              </a:pPr>
              <a:t>‹#›</a:t>
            </a:fld>
            <a:endParaRPr lang="en-US">
              <a:solidFill>
                <a:srgbClr val="214877">
                  <a:tint val="75000"/>
                </a:srgbClr>
              </a:solidFill>
            </a:endParaRPr>
          </a:p>
        </p:txBody>
      </p:sp>
    </p:spTree>
    <p:extLst>
      <p:ext uri="{BB962C8B-B14F-4D97-AF65-F5344CB8AC3E}">
        <p14:creationId xmlns:p14="http://schemas.microsoft.com/office/powerpoint/2010/main" val="41081133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r>
              <a:rPr lang="en-US">
                <a:solidFill>
                  <a:srgbClr val="214877">
                    <a:tint val="75000"/>
                  </a:srgbClr>
                </a:solidFill>
              </a:rPr>
              <a:t>December 2021</a:t>
            </a:r>
          </a:p>
        </p:txBody>
      </p:sp>
      <p:sp>
        <p:nvSpPr>
          <p:cNvPr id="8" name="Footer Placeholder 7"/>
          <p:cNvSpPr>
            <a:spLocks noGrp="1"/>
          </p:cNvSpPr>
          <p:nvPr>
            <p:ph type="ftr" sz="quarter" idx="11"/>
          </p:nvPr>
        </p:nvSpPr>
        <p:spPr/>
        <p:txBody>
          <a:bodyPr/>
          <a:lstStyle/>
          <a:p>
            <a:pPr>
              <a:defRPr/>
            </a:pPr>
            <a:r>
              <a:rPr lang="en-US">
                <a:solidFill>
                  <a:srgbClr val="214877">
                    <a:tint val="75000"/>
                  </a:srgbClr>
                </a:solidFill>
              </a:rPr>
              <a:t>Spent Nuclear Fuel and Nuclear Waste Management</a:t>
            </a:r>
          </a:p>
        </p:txBody>
      </p:sp>
      <p:sp>
        <p:nvSpPr>
          <p:cNvPr id="9" name="Slide Number Placeholder 8"/>
          <p:cNvSpPr>
            <a:spLocks noGrp="1"/>
          </p:cNvSpPr>
          <p:nvPr>
            <p:ph type="sldNum" sz="quarter" idx="12"/>
          </p:nvPr>
        </p:nvSpPr>
        <p:spPr/>
        <p:txBody>
          <a:bodyPr/>
          <a:lstStyle/>
          <a:p>
            <a:pPr>
              <a:defRPr/>
            </a:pPr>
            <a:fld id="{77949790-5039-466D-95C5-23CC3CC42F03}" type="slidenum">
              <a:rPr lang="en-US" smtClean="0">
                <a:solidFill>
                  <a:srgbClr val="214877">
                    <a:tint val="75000"/>
                  </a:srgbClr>
                </a:solidFill>
              </a:rPr>
              <a:pPr>
                <a:defRPr/>
              </a:pPr>
              <a:t>‹#›</a:t>
            </a:fld>
            <a:endParaRPr lang="en-US">
              <a:solidFill>
                <a:srgbClr val="214877">
                  <a:tint val="75000"/>
                </a:srgbClr>
              </a:solidFill>
            </a:endParaRPr>
          </a:p>
        </p:txBody>
      </p:sp>
    </p:spTree>
    <p:extLst>
      <p:ext uri="{BB962C8B-B14F-4D97-AF65-F5344CB8AC3E}">
        <p14:creationId xmlns:p14="http://schemas.microsoft.com/office/powerpoint/2010/main" val="27717157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r>
              <a:rPr lang="en-US" dirty="0">
                <a:solidFill>
                  <a:srgbClr val="214877">
                    <a:tint val="75000"/>
                  </a:srgbClr>
                </a:solidFill>
              </a:rPr>
              <a:t>January 2022</a:t>
            </a:r>
          </a:p>
        </p:txBody>
      </p:sp>
      <p:sp>
        <p:nvSpPr>
          <p:cNvPr id="4" name="Footer Placeholder 3"/>
          <p:cNvSpPr>
            <a:spLocks noGrp="1"/>
          </p:cNvSpPr>
          <p:nvPr>
            <p:ph type="ftr" sz="quarter" idx="11"/>
          </p:nvPr>
        </p:nvSpPr>
        <p:spPr/>
        <p:txBody>
          <a:bodyPr/>
          <a:lstStyle/>
          <a:p>
            <a:pPr>
              <a:defRPr/>
            </a:pPr>
            <a:r>
              <a:rPr lang="en-US">
                <a:solidFill>
                  <a:srgbClr val="214877">
                    <a:tint val="75000"/>
                  </a:srgbClr>
                </a:solidFill>
              </a:rPr>
              <a:t>Spent Nuclear Fuel and Nuclear Waste Management</a:t>
            </a:r>
          </a:p>
        </p:txBody>
      </p:sp>
      <p:sp>
        <p:nvSpPr>
          <p:cNvPr id="5" name="Slide Number Placeholder 4"/>
          <p:cNvSpPr>
            <a:spLocks noGrp="1"/>
          </p:cNvSpPr>
          <p:nvPr>
            <p:ph type="sldNum" sz="quarter" idx="12"/>
          </p:nvPr>
        </p:nvSpPr>
        <p:spPr/>
        <p:txBody>
          <a:bodyPr/>
          <a:lstStyle/>
          <a:p>
            <a:pPr>
              <a:defRPr/>
            </a:pPr>
            <a:fld id="{4841EEA2-C198-42F2-A69B-B80E04A84C3F}" type="slidenum">
              <a:rPr lang="en-US" smtClean="0">
                <a:solidFill>
                  <a:srgbClr val="214877">
                    <a:tint val="75000"/>
                  </a:srgbClr>
                </a:solidFill>
              </a:rPr>
              <a:pPr>
                <a:defRPr/>
              </a:pPr>
              <a:t>‹#›</a:t>
            </a:fld>
            <a:endParaRPr lang="en-US">
              <a:solidFill>
                <a:srgbClr val="214877">
                  <a:tint val="75000"/>
                </a:srgbClr>
              </a:solidFill>
            </a:endParaRPr>
          </a:p>
        </p:txBody>
      </p:sp>
    </p:spTree>
    <p:extLst>
      <p:ext uri="{BB962C8B-B14F-4D97-AF65-F5344CB8AC3E}">
        <p14:creationId xmlns:p14="http://schemas.microsoft.com/office/powerpoint/2010/main" val="3050240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solidFill>
                  <a:srgbClr val="214877">
                    <a:tint val="75000"/>
                  </a:srgbClr>
                </a:solidFill>
              </a:rPr>
              <a:t>December 2021</a:t>
            </a:r>
          </a:p>
        </p:txBody>
      </p:sp>
      <p:sp>
        <p:nvSpPr>
          <p:cNvPr id="3" name="Footer Placeholder 2"/>
          <p:cNvSpPr>
            <a:spLocks noGrp="1"/>
          </p:cNvSpPr>
          <p:nvPr>
            <p:ph type="ftr" sz="quarter" idx="11"/>
          </p:nvPr>
        </p:nvSpPr>
        <p:spPr/>
        <p:txBody>
          <a:bodyPr/>
          <a:lstStyle/>
          <a:p>
            <a:pPr>
              <a:defRPr/>
            </a:pPr>
            <a:r>
              <a:rPr lang="en-US">
                <a:solidFill>
                  <a:srgbClr val="214877">
                    <a:tint val="75000"/>
                  </a:srgbClr>
                </a:solidFill>
              </a:rPr>
              <a:t>Spent Nuclear Fuel and Nuclear Waste Management</a:t>
            </a:r>
          </a:p>
        </p:txBody>
      </p:sp>
      <p:sp>
        <p:nvSpPr>
          <p:cNvPr id="4" name="Slide Number Placeholder 3"/>
          <p:cNvSpPr>
            <a:spLocks noGrp="1"/>
          </p:cNvSpPr>
          <p:nvPr>
            <p:ph type="sldNum" sz="quarter" idx="12"/>
          </p:nvPr>
        </p:nvSpPr>
        <p:spPr/>
        <p:txBody>
          <a:bodyPr/>
          <a:lstStyle/>
          <a:p>
            <a:pPr>
              <a:defRPr/>
            </a:pPr>
            <a:fld id="{47705016-35E7-4041-B436-4FCC29FEBCD2}" type="slidenum">
              <a:rPr lang="en-US" smtClean="0">
                <a:solidFill>
                  <a:srgbClr val="214877">
                    <a:tint val="75000"/>
                  </a:srgbClr>
                </a:solidFill>
              </a:rPr>
              <a:pPr>
                <a:defRPr/>
              </a:pPr>
              <a:t>‹#›</a:t>
            </a:fld>
            <a:endParaRPr lang="en-US">
              <a:solidFill>
                <a:srgbClr val="214877">
                  <a:tint val="75000"/>
                </a:srgbClr>
              </a:solidFill>
            </a:endParaRPr>
          </a:p>
        </p:txBody>
      </p:sp>
    </p:spTree>
    <p:extLst>
      <p:ext uri="{BB962C8B-B14F-4D97-AF65-F5344CB8AC3E}">
        <p14:creationId xmlns:p14="http://schemas.microsoft.com/office/powerpoint/2010/main" val="3775155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solidFill>
                  <a:srgbClr val="214877">
                    <a:tint val="75000"/>
                  </a:srgbClr>
                </a:solidFill>
              </a:rPr>
              <a:t>December 2021</a:t>
            </a:r>
          </a:p>
        </p:txBody>
      </p:sp>
      <p:sp>
        <p:nvSpPr>
          <p:cNvPr id="6" name="Footer Placeholder 5"/>
          <p:cNvSpPr>
            <a:spLocks noGrp="1"/>
          </p:cNvSpPr>
          <p:nvPr>
            <p:ph type="ftr" sz="quarter" idx="11"/>
          </p:nvPr>
        </p:nvSpPr>
        <p:spPr/>
        <p:txBody>
          <a:bodyPr/>
          <a:lstStyle/>
          <a:p>
            <a:pPr>
              <a:defRPr/>
            </a:pPr>
            <a:r>
              <a:rPr lang="en-US">
                <a:solidFill>
                  <a:srgbClr val="214877">
                    <a:tint val="75000"/>
                  </a:srgbClr>
                </a:solidFill>
              </a:rPr>
              <a:t>Spent Nuclear Fuel and Nuclear Waste Management</a:t>
            </a:r>
          </a:p>
        </p:txBody>
      </p:sp>
      <p:sp>
        <p:nvSpPr>
          <p:cNvPr id="7" name="Slide Number Placeholder 6"/>
          <p:cNvSpPr>
            <a:spLocks noGrp="1"/>
          </p:cNvSpPr>
          <p:nvPr>
            <p:ph type="sldNum" sz="quarter" idx="12"/>
          </p:nvPr>
        </p:nvSpPr>
        <p:spPr/>
        <p:txBody>
          <a:bodyPr/>
          <a:lstStyle/>
          <a:p>
            <a:pPr>
              <a:defRPr/>
            </a:pPr>
            <a:fld id="{EADEC84E-5EB1-48E7-BE28-4E4BAF35CEE6}" type="slidenum">
              <a:rPr lang="en-US" smtClean="0">
                <a:solidFill>
                  <a:srgbClr val="214877">
                    <a:tint val="75000"/>
                  </a:srgbClr>
                </a:solidFill>
              </a:rPr>
              <a:pPr>
                <a:defRPr/>
              </a:pPr>
              <a:t>‹#›</a:t>
            </a:fld>
            <a:endParaRPr lang="en-US">
              <a:solidFill>
                <a:srgbClr val="214877">
                  <a:tint val="75000"/>
                </a:srgbClr>
              </a:solidFill>
            </a:endParaRPr>
          </a:p>
        </p:txBody>
      </p:sp>
    </p:spTree>
    <p:extLst>
      <p:ext uri="{BB962C8B-B14F-4D97-AF65-F5344CB8AC3E}">
        <p14:creationId xmlns:p14="http://schemas.microsoft.com/office/powerpoint/2010/main" val="3719959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solidFill>
                  <a:srgbClr val="214877">
                    <a:tint val="75000"/>
                  </a:srgbClr>
                </a:solidFill>
              </a:rPr>
              <a:t>December 2021</a:t>
            </a:r>
          </a:p>
        </p:txBody>
      </p:sp>
      <p:sp>
        <p:nvSpPr>
          <p:cNvPr id="6" name="Footer Placeholder 5"/>
          <p:cNvSpPr>
            <a:spLocks noGrp="1"/>
          </p:cNvSpPr>
          <p:nvPr>
            <p:ph type="ftr" sz="quarter" idx="11"/>
          </p:nvPr>
        </p:nvSpPr>
        <p:spPr/>
        <p:txBody>
          <a:bodyPr/>
          <a:lstStyle/>
          <a:p>
            <a:pPr>
              <a:defRPr/>
            </a:pPr>
            <a:r>
              <a:rPr lang="en-US">
                <a:solidFill>
                  <a:srgbClr val="214877">
                    <a:tint val="75000"/>
                  </a:srgbClr>
                </a:solidFill>
              </a:rPr>
              <a:t>Spent Nuclear Fuel and Nuclear Waste Management</a:t>
            </a:r>
          </a:p>
        </p:txBody>
      </p:sp>
      <p:sp>
        <p:nvSpPr>
          <p:cNvPr id="7" name="Slide Number Placeholder 6"/>
          <p:cNvSpPr>
            <a:spLocks noGrp="1"/>
          </p:cNvSpPr>
          <p:nvPr>
            <p:ph type="sldNum" sz="quarter" idx="12"/>
          </p:nvPr>
        </p:nvSpPr>
        <p:spPr/>
        <p:txBody>
          <a:bodyPr/>
          <a:lstStyle/>
          <a:p>
            <a:pPr>
              <a:defRPr/>
            </a:pPr>
            <a:fld id="{782B628E-324B-40E7-9F90-1291FB0CCE53}" type="slidenum">
              <a:rPr lang="en-US" smtClean="0">
                <a:solidFill>
                  <a:srgbClr val="214877">
                    <a:tint val="75000"/>
                  </a:srgbClr>
                </a:solidFill>
              </a:rPr>
              <a:pPr>
                <a:defRPr/>
              </a:pPr>
              <a:t>‹#›</a:t>
            </a:fld>
            <a:endParaRPr lang="en-US">
              <a:solidFill>
                <a:srgbClr val="214877">
                  <a:tint val="75000"/>
                </a:srgbClr>
              </a:solidFill>
            </a:endParaRPr>
          </a:p>
        </p:txBody>
      </p:sp>
    </p:spTree>
    <p:extLst>
      <p:ext uri="{BB962C8B-B14F-4D97-AF65-F5344CB8AC3E}">
        <p14:creationId xmlns:p14="http://schemas.microsoft.com/office/powerpoint/2010/main" val="16040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tyle 3 ">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61D17-8DDE-9345-948C-1A35A99A0206}"/>
              </a:ext>
            </a:extLst>
          </p:cNvPr>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a:t>
            </a:r>
            <a:br>
              <a:rPr lang="en-US"/>
            </a:br>
            <a:r>
              <a:rPr lang="en-US"/>
              <a:t>master title style</a:t>
            </a:r>
          </a:p>
        </p:txBody>
      </p:sp>
      <p:sp>
        <p:nvSpPr>
          <p:cNvPr id="3" name="Subtitle 2">
            <a:extLst>
              <a:ext uri="{FF2B5EF4-FFF2-40B4-BE49-F238E27FC236}">
                <a16:creationId xmlns:a16="http://schemas.microsoft.com/office/drawing/2014/main" id="{39A511D0-5DF6-2F42-9BBE-5C1F8AA36367}"/>
              </a:ext>
            </a:extLst>
          </p:cNvPr>
          <p:cNvSpPr>
            <a:spLocks noGrp="1"/>
          </p:cNvSpPr>
          <p:nvPr>
            <p:ph type="subTitle" idx="1"/>
          </p:nvPr>
        </p:nvSpPr>
        <p:spPr>
          <a:xfrm>
            <a:off x="1524000" y="3602038"/>
            <a:ext cx="9144000" cy="1655762"/>
          </a:xfrm>
        </p:spPr>
        <p:txBody>
          <a:bodyPr/>
          <a:lstStyle>
            <a:lvl1pPr marL="0" indent="0" algn="ctr">
              <a:buNone/>
              <a:defRPr sz="2400">
                <a:solidFill>
                  <a:schemeClr val="accent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A41C2159-4C12-A243-9193-E09945F74DD2}"/>
              </a:ext>
            </a:extLst>
          </p:cNvPr>
          <p:cNvPicPr>
            <a:picLocks noChangeAspect="1"/>
          </p:cNvPicPr>
          <p:nvPr userDrawn="1"/>
        </p:nvPicPr>
        <p:blipFill>
          <a:blip r:embed="rId2"/>
          <a:srcRect/>
          <a:stretch/>
        </p:blipFill>
        <p:spPr>
          <a:xfrm>
            <a:off x="4180907" y="5680369"/>
            <a:ext cx="3830187" cy="738573"/>
          </a:xfrm>
          <a:prstGeom prst="rect">
            <a:avLst/>
          </a:prstGeom>
        </p:spPr>
      </p:pic>
    </p:spTree>
    <p:extLst>
      <p:ext uri="{BB962C8B-B14F-4D97-AF65-F5344CB8AC3E}">
        <p14:creationId xmlns:p14="http://schemas.microsoft.com/office/powerpoint/2010/main" val="1929320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solidFill>
                  <a:srgbClr val="214877">
                    <a:tint val="75000"/>
                  </a:srgbClr>
                </a:solidFill>
              </a:rPr>
              <a:t>December 2021</a:t>
            </a:r>
          </a:p>
        </p:txBody>
      </p:sp>
      <p:sp>
        <p:nvSpPr>
          <p:cNvPr id="5" name="Footer Placeholder 4"/>
          <p:cNvSpPr>
            <a:spLocks noGrp="1"/>
          </p:cNvSpPr>
          <p:nvPr>
            <p:ph type="ftr" sz="quarter" idx="11"/>
          </p:nvPr>
        </p:nvSpPr>
        <p:spPr/>
        <p:txBody>
          <a:bodyPr/>
          <a:lstStyle/>
          <a:p>
            <a:pPr>
              <a:defRPr/>
            </a:pPr>
            <a:r>
              <a:rPr lang="en-US">
                <a:solidFill>
                  <a:srgbClr val="214877">
                    <a:tint val="75000"/>
                  </a:srgbClr>
                </a:solidFill>
              </a:rPr>
              <a:t>Spent Nuclear Fuel and Nuclear Waste Management</a:t>
            </a:r>
          </a:p>
        </p:txBody>
      </p:sp>
      <p:sp>
        <p:nvSpPr>
          <p:cNvPr id="6" name="Slide Number Placeholder 5"/>
          <p:cNvSpPr>
            <a:spLocks noGrp="1"/>
          </p:cNvSpPr>
          <p:nvPr>
            <p:ph type="sldNum" sz="quarter" idx="12"/>
          </p:nvPr>
        </p:nvSpPr>
        <p:spPr/>
        <p:txBody>
          <a:bodyPr/>
          <a:lstStyle/>
          <a:p>
            <a:pPr>
              <a:defRPr/>
            </a:pPr>
            <a:fld id="{6C9C611A-F448-4C99-B416-715153AF2006}" type="slidenum">
              <a:rPr lang="en-US" smtClean="0">
                <a:solidFill>
                  <a:srgbClr val="214877">
                    <a:tint val="75000"/>
                  </a:srgbClr>
                </a:solidFill>
              </a:rPr>
              <a:pPr>
                <a:defRPr/>
              </a:pPr>
              <a:t>‹#›</a:t>
            </a:fld>
            <a:endParaRPr lang="en-US">
              <a:solidFill>
                <a:srgbClr val="214877">
                  <a:tint val="75000"/>
                </a:srgbClr>
              </a:solidFill>
            </a:endParaRPr>
          </a:p>
        </p:txBody>
      </p:sp>
    </p:spTree>
    <p:extLst>
      <p:ext uri="{BB962C8B-B14F-4D97-AF65-F5344CB8AC3E}">
        <p14:creationId xmlns:p14="http://schemas.microsoft.com/office/powerpoint/2010/main" val="6485124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solidFill>
                  <a:srgbClr val="214877">
                    <a:tint val="75000"/>
                  </a:srgbClr>
                </a:solidFill>
              </a:rPr>
              <a:t>December 2021</a:t>
            </a:r>
          </a:p>
        </p:txBody>
      </p:sp>
      <p:sp>
        <p:nvSpPr>
          <p:cNvPr id="5" name="Footer Placeholder 4"/>
          <p:cNvSpPr>
            <a:spLocks noGrp="1"/>
          </p:cNvSpPr>
          <p:nvPr>
            <p:ph type="ftr" sz="quarter" idx="11"/>
          </p:nvPr>
        </p:nvSpPr>
        <p:spPr/>
        <p:txBody>
          <a:bodyPr/>
          <a:lstStyle/>
          <a:p>
            <a:pPr>
              <a:defRPr/>
            </a:pPr>
            <a:r>
              <a:rPr lang="en-US">
                <a:solidFill>
                  <a:srgbClr val="214877">
                    <a:tint val="75000"/>
                  </a:srgbClr>
                </a:solidFill>
              </a:rPr>
              <a:t>Spent Nuclear Fuel and Nuclear Waste Management</a:t>
            </a:r>
          </a:p>
        </p:txBody>
      </p:sp>
      <p:sp>
        <p:nvSpPr>
          <p:cNvPr id="6" name="Slide Number Placeholder 5"/>
          <p:cNvSpPr>
            <a:spLocks noGrp="1"/>
          </p:cNvSpPr>
          <p:nvPr>
            <p:ph type="sldNum" sz="quarter" idx="12"/>
          </p:nvPr>
        </p:nvSpPr>
        <p:spPr/>
        <p:txBody>
          <a:bodyPr/>
          <a:lstStyle/>
          <a:p>
            <a:pPr>
              <a:defRPr/>
            </a:pPr>
            <a:fld id="{3B17F88E-A9C0-401E-91D8-CCBCE58E5E29}" type="slidenum">
              <a:rPr lang="en-US" smtClean="0">
                <a:solidFill>
                  <a:srgbClr val="214877">
                    <a:tint val="75000"/>
                  </a:srgbClr>
                </a:solidFill>
              </a:rPr>
              <a:pPr>
                <a:defRPr/>
              </a:pPr>
              <a:t>‹#›</a:t>
            </a:fld>
            <a:endParaRPr lang="en-US">
              <a:solidFill>
                <a:srgbClr val="214877">
                  <a:tint val="75000"/>
                </a:srgbClr>
              </a:solidFill>
            </a:endParaRPr>
          </a:p>
        </p:txBody>
      </p:sp>
    </p:spTree>
    <p:extLst>
      <p:ext uri="{BB962C8B-B14F-4D97-AF65-F5344CB8AC3E}">
        <p14:creationId xmlns:p14="http://schemas.microsoft.com/office/powerpoint/2010/main" val="1916324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tyle 4: Grid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5E11D27F-9E58-A043-AA7C-9B0E99E2FCBB}"/>
              </a:ext>
            </a:extLst>
          </p:cNvPr>
          <p:cNvPicPr>
            <a:picLocks noChangeAspect="1"/>
          </p:cNvPicPr>
          <p:nvPr userDrawn="1"/>
        </p:nvPicPr>
        <p:blipFill>
          <a:blip r:embed="rId3"/>
          <a:stretch>
            <a:fillRect/>
          </a:stretch>
        </p:blipFill>
        <p:spPr>
          <a:xfrm>
            <a:off x="240147" y="348426"/>
            <a:ext cx="5033818" cy="970669"/>
          </a:xfrm>
          <a:prstGeom prst="rect">
            <a:avLst/>
          </a:prstGeom>
        </p:spPr>
      </p:pic>
      <p:sp>
        <p:nvSpPr>
          <p:cNvPr id="6" name="Title 1">
            <a:extLst>
              <a:ext uri="{FF2B5EF4-FFF2-40B4-BE49-F238E27FC236}">
                <a16:creationId xmlns:a16="http://schemas.microsoft.com/office/drawing/2014/main" id="{4C7541BA-2769-E846-965F-C34A72CC0357}"/>
              </a:ext>
            </a:extLst>
          </p:cNvPr>
          <p:cNvSpPr>
            <a:spLocks noGrp="1"/>
          </p:cNvSpPr>
          <p:nvPr>
            <p:ph type="ctrTitle" hasCustomPrompt="1"/>
          </p:nvPr>
        </p:nvSpPr>
        <p:spPr>
          <a:xfrm>
            <a:off x="1524000" y="1815090"/>
            <a:ext cx="9144000" cy="2387600"/>
          </a:xfrm>
        </p:spPr>
        <p:txBody>
          <a:bodyPr anchor="ctr"/>
          <a:lstStyle>
            <a:lvl1pPr algn="ctr">
              <a:defRPr sz="6000"/>
            </a:lvl1pPr>
          </a:lstStyle>
          <a:p>
            <a:r>
              <a:rPr lang="en-US"/>
              <a:t>Click to edit </a:t>
            </a:r>
            <a:br>
              <a:rPr lang="en-US"/>
            </a:br>
            <a:r>
              <a:rPr lang="en-US"/>
              <a:t>master title style</a:t>
            </a:r>
          </a:p>
        </p:txBody>
      </p:sp>
      <p:sp>
        <p:nvSpPr>
          <p:cNvPr id="7" name="Subtitle 2">
            <a:extLst>
              <a:ext uri="{FF2B5EF4-FFF2-40B4-BE49-F238E27FC236}">
                <a16:creationId xmlns:a16="http://schemas.microsoft.com/office/drawing/2014/main" id="{AB47155F-CC5C-5042-BCE3-AF08A1BD8160}"/>
              </a:ext>
            </a:extLst>
          </p:cNvPr>
          <p:cNvSpPr>
            <a:spLocks noGrp="1"/>
          </p:cNvSpPr>
          <p:nvPr>
            <p:ph type="subTitle" idx="1"/>
          </p:nvPr>
        </p:nvSpPr>
        <p:spPr>
          <a:xfrm>
            <a:off x="1524000" y="4285529"/>
            <a:ext cx="9144000" cy="739053"/>
          </a:xfrm>
        </p:spPr>
        <p:txBody>
          <a:bodyPr anchor="ctr"/>
          <a:lstStyle>
            <a:lvl1pPr marL="0" indent="0" algn="ctr">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33609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tyle 5: Blue Gri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A39023E-8ADE-AF40-96F6-4F2B81B4C0C5}"/>
              </a:ext>
            </a:extLst>
          </p:cNvPr>
          <p:cNvPicPr>
            <a:picLocks noChangeAspect="1"/>
          </p:cNvPicPr>
          <p:nvPr userDrawn="1"/>
        </p:nvPicPr>
        <p:blipFill>
          <a:blip r:embed="rId3"/>
          <a:srcRect/>
          <a:stretch/>
        </p:blipFill>
        <p:spPr>
          <a:xfrm>
            <a:off x="252730" y="348426"/>
            <a:ext cx="5008652" cy="970669"/>
          </a:xfrm>
          <a:prstGeom prst="rect">
            <a:avLst/>
          </a:prstGeom>
        </p:spPr>
      </p:pic>
      <p:sp>
        <p:nvSpPr>
          <p:cNvPr id="12" name="Title 1">
            <a:extLst>
              <a:ext uri="{FF2B5EF4-FFF2-40B4-BE49-F238E27FC236}">
                <a16:creationId xmlns:a16="http://schemas.microsoft.com/office/drawing/2014/main" id="{98AFBA29-2060-EF4C-B63D-8CE28A90F039}"/>
              </a:ext>
            </a:extLst>
          </p:cNvPr>
          <p:cNvSpPr>
            <a:spLocks noGrp="1"/>
          </p:cNvSpPr>
          <p:nvPr>
            <p:ph type="ctrTitle" hasCustomPrompt="1"/>
          </p:nvPr>
        </p:nvSpPr>
        <p:spPr>
          <a:xfrm>
            <a:off x="1524000" y="1815090"/>
            <a:ext cx="9144000" cy="2387600"/>
          </a:xfrm>
        </p:spPr>
        <p:txBody>
          <a:bodyPr anchor="ctr"/>
          <a:lstStyle>
            <a:lvl1pPr algn="ctr">
              <a:defRPr sz="6000">
                <a:solidFill>
                  <a:schemeClr val="bg1"/>
                </a:solidFill>
              </a:defRPr>
            </a:lvl1pPr>
          </a:lstStyle>
          <a:p>
            <a:r>
              <a:rPr lang="en-US"/>
              <a:t>Click to edit </a:t>
            </a:r>
            <a:br>
              <a:rPr lang="en-US"/>
            </a:br>
            <a:r>
              <a:rPr lang="en-US"/>
              <a:t>master title style</a:t>
            </a:r>
          </a:p>
        </p:txBody>
      </p:sp>
      <p:sp>
        <p:nvSpPr>
          <p:cNvPr id="13" name="Subtitle 2">
            <a:extLst>
              <a:ext uri="{FF2B5EF4-FFF2-40B4-BE49-F238E27FC236}">
                <a16:creationId xmlns:a16="http://schemas.microsoft.com/office/drawing/2014/main" id="{ECD0B0B7-6727-5A4E-9A2A-C6193D98085D}"/>
              </a:ext>
            </a:extLst>
          </p:cNvPr>
          <p:cNvSpPr>
            <a:spLocks noGrp="1"/>
          </p:cNvSpPr>
          <p:nvPr>
            <p:ph type="subTitle" idx="1"/>
          </p:nvPr>
        </p:nvSpPr>
        <p:spPr>
          <a:xfrm>
            <a:off x="1524000" y="4285529"/>
            <a:ext cx="9144000" cy="739053"/>
          </a:xfrm>
        </p:spPr>
        <p:txBody>
          <a:bodyPr anchor="ct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01081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Interior Slide Sty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9969B-D1C5-C34E-BB2C-BF83857839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BAE4E3-8FE3-3046-87BB-4EA60315E415}"/>
              </a:ext>
            </a:extLst>
          </p:cNvPr>
          <p:cNvSpPr>
            <a:spLocks noGrp="1"/>
          </p:cNvSpPr>
          <p:nvPr>
            <p:ph idx="1"/>
          </p:nvPr>
        </p:nvSpPr>
        <p:spPr>
          <a:xfrm>
            <a:off x="838200" y="1825625"/>
            <a:ext cx="10515600" cy="3819801"/>
          </a:xfrm>
        </p:spPr>
        <p:txBody>
          <a:bodyPr/>
          <a:lstStyle>
            <a:lvl1pPr>
              <a:defRPr b="1">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7FE2EA99-FD5B-704E-9B7F-8FBD232E84FB}"/>
              </a:ext>
            </a:extLst>
          </p:cNvPr>
          <p:cNvSpPr/>
          <p:nvPr userDrawn="1"/>
        </p:nvSpPr>
        <p:spPr>
          <a:xfrm>
            <a:off x="0" y="6033247"/>
            <a:ext cx="12192000" cy="824753"/>
          </a:xfrm>
          <a:prstGeom prst="rect">
            <a:avLst/>
          </a:prstGeom>
          <a:solidFill>
            <a:schemeClr val="bg1"/>
          </a:solidFill>
          <a:ln>
            <a:noFill/>
          </a:ln>
          <a:effectLst>
            <a:outerShdw blurRad="152400" dist="38100" dir="16200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a:extLst>
              <a:ext uri="{FF2B5EF4-FFF2-40B4-BE49-F238E27FC236}">
                <a16:creationId xmlns:a16="http://schemas.microsoft.com/office/drawing/2014/main" id="{832148FE-8518-3F46-8B4B-04372D63AEF6}"/>
              </a:ext>
            </a:extLst>
          </p:cNvPr>
          <p:cNvSpPr>
            <a:spLocks noGrp="1"/>
          </p:cNvSpPr>
          <p:nvPr>
            <p:ph type="dt" sz="half" idx="10"/>
          </p:nvPr>
        </p:nvSpPr>
        <p:spPr>
          <a:xfrm>
            <a:off x="1325217" y="6263061"/>
            <a:ext cx="1129748" cy="365125"/>
          </a:xfrm>
        </p:spPr>
        <p:txBody>
          <a:bodyPr/>
          <a:lstStyle>
            <a:lvl1pPr algn="ctr">
              <a:defRPr/>
            </a:lvl1pPr>
          </a:lstStyle>
          <a:p>
            <a:fld id="{2921F7C2-CB90-0E46-B9C1-9806C6DE7237}" type="datetimeFigureOut">
              <a:rPr lang="en-US" smtClean="0"/>
              <a:pPr/>
              <a:t>10/12/2022</a:t>
            </a:fld>
            <a:endParaRPr lang="en-US"/>
          </a:p>
        </p:txBody>
      </p:sp>
      <p:sp>
        <p:nvSpPr>
          <p:cNvPr id="9" name="Footer Placeholder 4">
            <a:extLst>
              <a:ext uri="{FF2B5EF4-FFF2-40B4-BE49-F238E27FC236}">
                <a16:creationId xmlns:a16="http://schemas.microsoft.com/office/drawing/2014/main" id="{5D72A474-AC01-4348-9D15-FE0A0976CB86}"/>
              </a:ext>
            </a:extLst>
          </p:cNvPr>
          <p:cNvSpPr>
            <a:spLocks noGrp="1"/>
          </p:cNvSpPr>
          <p:nvPr>
            <p:ph type="ftr" sz="quarter" idx="11"/>
          </p:nvPr>
        </p:nvSpPr>
        <p:spPr>
          <a:xfrm>
            <a:off x="2627243" y="6263061"/>
            <a:ext cx="4210878" cy="365125"/>
          </a:xfrm>
        </p:spPr>
        <p:txBody>
          <a:bodyPr/>
          <a:lstStyle>
            <a:lvl1pPr algn="ctr">
              <a:defRPr/>
            </a:lvl1pPr>
          </a:lstStyle>
          <a:p>
            <a:endParaRPr lang="en-US"/>
          </a:p>
        </p:txBody>
      </p:sp>
      <p:sp>
        <p:nvSpPr>
          <p:cNvPr id="10" name="Slide Number Placeholder 5">
            <a:extLst>
              <a:ext uri="{FF2B5EF4-FFF2-40B4-BE49-F238E27FC236}">
                <a16:creationId xmlns:a16="http://schemas.microsoft.com/office/drawing/2014/main" id="{01FDEB76-7905-0D43-8C06-20123B6A8636}"/>
              </a:ext>
            </a:extLst>
          </p:cNvPr>
          <p:cNvSpPr>
            <a:spLocks noGrp="1"/>
          </p:cNvSpPr>
          <p:nvPr>
            <p:ph type="sldNum" sz="quarter" idx="12"/>
          </p:nvPr>
        </p:nvSpPr>
        <p:spPr>
          <a:xfrm>
            <a:off x="7015369" y="6263061"/>
            <a:ext cx="985631" cy="365125"/>
          </a:xfrm>
        </p:spPr>
        <p:txBody>
          <a:bodyPr/>
          <a:lstStyle>
            <a:lvl1pPr algn="ctr">
              <a:defRPr/>
            </a:lvl1pPr>
          </a:lstStyle>
          <a:p>
            <a:fld id="{797C032F-CD6F-4040-A6F8-55EF6F4FAEDE}" type="slidenum">
              <a:rPr lang="en-US" smtClean="0"/>
              <a:pPr/>
              <a:t>‹#›</a:t>
            </a:fld>
            <a:endParaRPr lang="en-US"/>
          </a:p>
        </p:txBody>
      </p:sp>
      <p:pic>
        <p:nvPicPr>
          <p:cNvPr id="11" name="Picture 10" descr="Text&#10;&#10;Description automatically generated">
            <a:extLst>
              <a:ext uri="{FF2B5EF4-FFF2-40B4-BE49-F238E27FC236}">
                <a16:creationId xmlns:a16="http://schemas.microsoft.com/office/drawing/2014/main" id="{D622EEA5-5598-FD40-BC94-2E70A9BD9995}"/>
              </a:ext>
            </a:extLst>
          </p:cNvPr>
          <p:cNvPicPr>
            <a:picLocks noChangeAspect="1"/>
          </p:cNvPicPr>
          <p:nvPr userDrawn="1"/>
        </p:nvPicPr>
        <p:blipFill>
          <a:blip r:embed="rId2"/>
          <a:stretch>
            <a:fillRect/>
          </a:stretch>
        </p:blipFill>
        <p:spPr>
          <a:xfrm>
            <a:off x="8267700" y="6176745"/>
            <a:ext cx="2788761" cy="537755"/>
          </a:xfrm>
          <a:prstGeom prst="rect">
            <a:avLst/>
          </a:prstGeom>
        </p:spPr>
      </p:pic>
    </p:spTree>
    <p:extLst>
      <p:ext uri="{BB962C8B-B14F-4D97-AF65-F5344CB8AC3E}">
        <p14:creationId xmlns:p14="http://schemas.microsoft.com/office/powerpoint/2010/main" val="3616185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E09A1-805F-B642-A881-F7B3197BA0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0BAC69-547B-EC4B-BC49-59EDE4494DF4}"/>
              </a:ext>
            </a:extLst>
          </p:cNvPr>
          <p:cNvSpPr>
            <a:spLocks noGrp="1"/>
          </p:cNvSpPr>
          <p:nvPr>
            <p:ph type="body" idx="1"/>
          </p:nvPr>
        </p:nvSpPr>
        <p:spPr>
          <a:xfrm>
            <a:off x="839788" y="1681163"/>
            <a:ext cx="5157787" cy="823912"/>
          </a:xfrm>
        </p:spPr>
        <p:txBody>
          <a:bodyPr anchor="ctr"/>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34F7CC-A027-5C4C-81B0-9F4FABD34473}"/>
              </a:ext>
            </a:extLst>
          </p:cNvPr>
          <p:cNvSpPr>
            <a:spLocks noGrp="1"/>
          </p:cNvSpPr>
          <p:nvPr>
            <p:ph sz="half" idx="2"/>
          </p:nvPr>
        </p:nvSpPr>
        <p:spPr>
          <a:xfrm>
            <a:off x="839788" y="2505075"/>
            <a:ext cx="5157787" cy="3298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70181E-F3A0-BE4A-8E12-35ECAF5ABFD5}"/>
              </a:ext>
            </a:extLst>
          </p:cNvPr>
          <p:cNvSpPr>
            <a:spLocks noGrp="1"/>
          </p:cNvSpPr>
          <p:nvPr>
            <p:ph type="body" sz="quarter" idx="3"/>
          </p:nvPr>
        </p:nvSpPr>
        <p:spPr>
          <a:xfrm>
            <a:off x="6172200" y="1681163"/>
            <a:ext cx="5183188" cy="823912"/>
          </a:xfrm>
        </p:spPr>
        <p:txBody>
          <a:bodyPr anchor="ctr"/>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55487B-74FF-8B4D-8B09-8FC7AB6C63C0}"/>
              </a:ext>
            </a:extLst>
          </p:cNvPr>
          <p:cNvSpPr>
            <a:spLocks noGrp="1"/>
          </p:cNvSpPr>
          <p:nvPr>
            <p:ph sz="quarter" idx="4"/>
          </p:nvPr>
        </p:nvSpPr>
        <p:spPr>
          <a:xfrm>
            <a:off x="6172200" y="2505075"/>
            <a:ext cx="5183188" cy="3298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44B7E0BA-1950-1249-89CC-9BD0D103C25B}"/>
              </a:ext>
            </a:extLst>
          </p:cNvPr>
          <p:cNvSpPr/>
          <p:nvPr userDrawn="1"/>
        </p:nvSpPr>
        <p:spPr>
          <a:xfrm>
            <a:off x="0" y="6033247"/>
            <a:ext cx="12192000" cy="824753"/>
          </a:xfrm>
          <a:prstGeom prst="rect">
            <a:avLst/>
          </a:prstGeom>
          <a:solidFill>
            <a:schemeClr val="bg1"/>
          </a:solidFill>
          <a:ln>
            <a:noFill/>
          </a:ln>
          <a:effectLst>
            <a:outerShdw blurRad="152400" dist="38100" dir="16200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a:extLst>
              <a:ext uri="{FF2B5EF4-FFF2-40B4-BE49-F238E27FC236}">
                <a16:creationId xmlns:a16="http://schemas.microsoft.com/office/drawing/2014/main" id="{63C18A0F-5E8C-1A45-BC97-2C8C8F0ED743}"/>
              </a:ext>
            </a:extLst>
          </p:cNvPr>
          <p:cNvSpPr>
            <a:spLocks noGrp="1"/>
          </p:cNvSpPr>
          <p:nvPr>
            <p:ph type="dt" sz="half" idx="10"/>
          </p:nvPr>
        </p:nvSpPr>
        <p:spPr>
          <a:xfrm>
            <a:off x="1325217" y="6263061"/>
            <a:ext cx="1129748" cy="365125"/>
          </a:xfrm>
        </p:spPr>
        <p:txBody>
          <a:bodyPr/>
          <a:lstStyle>
            <a:lvl1pPr algn="ctr">
              <a:defRPr/>
            </a:lvl1pPr>
          </a:lstStyle>
          <a:p>
            <a:fld id="{2921F7C2-CB90-0E46-B9C1-9806C6DE7237}" type="datetimeFigureOut">
              <a:rPr lang="en-US" smtClean="0"/>
              <a:pPr/>
              <a:t>10/12/2022</a:t>
            </a:fld>
            <a:endParaRPr lang="en-US"/>
          </a:p>
        </p:txBody>
      </p:sp>
      <p:sp>
        <p:nvSpPr>
          <p:cNvPr id="12" name="Footer Placeholder 4">
            <a:extLst>
              <a:ext uri="{FF2B5EF4-FFF2-40B4-BE49-F238E27FC236}">
                <a16:creationId xmlns:a16="http://schemas.microsoft.com/office/drawing/2014/main" id="{5150F630-0EFE-5A42-BFDB-0404155B7F3D}"/>
              </a:ext>
            </a:extLst>
          </p:cNvPr>
          <p:cNvSpPr>
            <a:spLocks noGrp="1"/>
          </p:cNvSpPr>
          <p:nvPr>
            <p:ph type="ftr" sz="quarter" idx="11"/>
          </p:nvPr>
        </p:nvSpPr>
        <p:spPr>
          <a:xfrm>
            <a:off x="2627243" y="6263061"/>
            <a:ext cx="4210878" cy="365125"/>
          </a:xfrm>
        </p:spPr>
        <p:txBody>
          <a:bodyPr/>
          <a:lstStyle>
            <a:lvl1pPr algn="ctr">
              <a:defRPr/>
            </a:lvl1pPr>
          </a:lstStyle>
          <a:p>
            <a:endParaRPr lang="en-US"/>
          </a:p>
        </p:txBody>
      </p:sp>
      <p:sp>
        <p:nvSpPr>
          <p:cNvPr id="13" name="Slide Number Placeholder 5">
            <a:extLst>
              <a:ext uri="{FF2B5EF4-FFF2-40B4-BE49-F238E27FC236}">
                <a16:creationId xmlns:a16="http://schemas.microsoft.com/office/drawing/2014/main" id="{C7E4CB6F-6755-CB43-AFAC-9F35D8E8EA1B}"/>
              </a:ext>
            </a:extLst>
          </p:cNvPr>
          <p:cNvSpPr>
            <a:spLocks noGrp="1"/>
          </p:cNvSpPr>
          <p:nvPr>
            <p:ph type="sldNum" sz="quarter" idx="12"/>
          </p:nvPr>
        </p:nvSpPr>
        <p:spPr>
          <a:xfrm>
            <a:off x="7015369" y="6263061"/>
            <a:ext cx="985631" cy="365125"/>
          </a:xfrm>
        </p:spPr>
        <p:txBody>
          <a:bodyPr/>
          <a:lstStyle>
            <a:lvl1pPr algn="ctr">
              <a:defRPr/>
            </a:lvl1pPr>
          </a:lstStyle>
          <a:p>
            <a:fld id="{797C032F-CD6F-4040-A6F8-55EF6F4FAEDE}" type="slidenum">
              <a:rPr lang="en-US" smtClean="0"/>
              <a:pPr/>
              <a:t>‹#›</a:t>
            </a:fld>
            <a:endParaRPr lang="en-US"/>
          </a:p>
        </p:txBody>
      </p:sp>
      <p:pic>
        <p:nvPicPr>
          <p:cNvPr id="14" name="Picture 13" descr="Text&#10;&#10;Description automatically generated">
            <a:extLst>
              <a:ext uri="{FF2B5EF4-FFF2-40B4-BE49-F238E27FC236}">
                <a16:creationId xmlns:a16="http://schemas.microsoft.com/office/drawing/2014/main" id="{A407CF2E-0388-254A-8E83-BDD2533D1B1E}"/>
              </a:ext>
            </a:extLst>
          </p:cNvPr>
          <p:cNvPicPr>
            <a:picLocks noChangeAspect="1"/>
          </p:cNvPicPr>
          <p:nvPr userDrawn="1"/>
        </p:nvPicPr>
        <p:blipFill>
          <a:blip r:embed="rId2"/>
          <a:stretch>
            <a:fillRect/>
          </a:stretch>
        </p:blipFill>
        <p:spPr>
          <a:xfrm>
            <a:off x="8267700" y="6176745"/>
            <a:ext cx="2788761" cy="537755"/>
          </a:xfrm>
          <a:prstGeom prst="rect">
            <a:avLst/>
          </a:prstGeom>
        </p:spPr>
      </p:pic>
    </p:spTree>
    <p:extLst>
      <p:ext uri="{BB962C8B-B14F-4D97-AF65-F5344CB8AC3E}">
        <p14:creationId xmlns:p14="http://schemas.microsoft.com/office/powerpoint/2010/main" val="1215865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A356D-7050-CF4E-ACB6-EC62E19667F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00257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4210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ECA06-E767-2E45-902E-394AE9FF12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8DF526-84C8-1948-B428-F7C982D99E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AA8E4B-7B4F-7F43-B003-0ECE7F0248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1F7C2-CB90-0E46-B9C1-9806C6DE7237}" type="datetimeFigureOut">
              <a:rPr lang="en-US" smtClean="0"/>
              <a:t>10/12/2022</a:t>
            </a:fld>
            <a:endParaRPr lang="en-US"/>
          </a:p>
        </p:txBody>
      </p:sp>
      <p:sp>
        <p:nvSpPr>
          <p:cNvPr id="5" name="Footer Placeholder 4">
            <a:extLst>
              <a:ext uri="{FF2B5EF4-FFF2-40B4-BE49-F238E27FC236}">
                <a16:creationId xmlns:a16="http://schemas.microsoft.com/office/drawing/2014/main" id="{5273426D-184F-474D-AB65-901CF6056E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933BAD-3224-3D4A-AF4C-40D29A01C7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7C032F-CD6F-4040-A6F8-55EF6F4FAEDE}" type="slidenum">
              <a:rPr lang="en-US" smtClean="0"/>
              <a:t>‹#›</a:t>
            </a:fld>
            <a:endParaRPr lang="en-US"/>
          </a:p>
        </p:txBody>
      </p:sp>
    </p:spTree>
    <p:extLst>
      <p:ext uri="{BB962C8B-B14F-4D97-AF65-F5344CB8AC3E}">
        <p14:creationId xmlns:p14="http://schemas.microsoft.com/office/powerpoint/2010/main" val="114222578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3" r:id="rId4"/>
    <p:sldLayoutId id="2147483664" r:id="rId5"/>
    <p:sldLayoutId id="2147483650" r:id="rId6"/>
    <p:sldLayoutId id="2147483653" r:id="rId7"/>
    <p:sldLayoutId id="2147483654" r:id="rId8"/>
    <p:sldLayoutId id="2147483655" r:id="rId9"/>
    <p:sldLayoutId id="2147483656" r:id="rId10"/>
    <p:sldLayoutId id="2147483671" r:id="rId11"/>
    <p:sldLayoutId id="2147483673" r:id="rId12"/>
    <p:sldLayoutId id="2147483665" r:id="rId13"/>
    <p:sldLayoutId id="2147483672" r:id="rId14"/>
    <p:sldLayoutId id="2147483666" r:id="rId15"/>
    <p:sldLayoutId id="2147483670" r:id="rId16"/>
    <p:sldLayoutId id="2147483674" r:id="rId17"/>
    <p:sldLayoutId id="2147483667" r:id="rId18"/>
    <p:sldLayoutId id="2147483668" r:id="rId19"/>
    <p:sldLayoutId id="2147483669" r:id="rId20"/>
  </p:sldLayoutIdLst>
  <p:txStyles>
    <p:titleStyle>
      <a:lvl1pPr algn="l" defTabSz="914400" rtl="0" eaLnBrk="1" latinLnBrk="0" hangingPunct="1">
        <a:lnSpc>
          <a:spcPct val="90000"/>
        </a:lnSpc>
        <a:spcBef>
          <a:spcPct val="0"/>
        </a:spcBef>
        <a:buNone/>
        <a:defRPr sz="4400" kern="1200" spc="-15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dirty="0">
                <a:solidFill>
                  <a:srgbClr val="214877">
                    <a:tint val="75000"/>
                  </a:srgbClr>
                </a:solidFill>
              </a:rPr>
              <a:t>January 2022</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solidFill>
                  <a:srgbClr val="214877">
                    <a:tint val="75000"/>
                  </a:srgbClr>
                </a:solidFill>
              </a:rPr>
              <a:t>Spent Nuclear Fuel and Nuclear Waste Management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5B73E42-4FE5-457C-8F80-2090C2EE3874}" type="slidenum">
              <a:rPr lang="en-US" smtClean="0">
                <a:solidFill>
                  <a:srgbClr val="214877">
                    <a:tint val="75000"/>
                  </a:srgbClr>
                </a:solidFill>
              </a:rPr>
              <a:pPr>
                <a:defRPr/>
              </a:pPr>
              <a:t>‹#›</a:t>
            </a:fld>
            <a:endParaRPr lang="en-US">
              <a:solidFill>
                <a:srgbClr val="214877">
                  <a:tint val="75000"/>
                </a:srgbClr>
              </a:solidFill>
            </a:endParaRPr>
          </a:p>
        </p:txBody>
      </p:sp>
    </p:spTree>
    <p:extLst>
      <p:ext uri="{BB962C8B-B14F-4D97-AF65-F5344CB8AC3E}">
        <p14:creationId xmlns:p14="http://schemas.microsoft.com/office/powerpoint/2010/main" val="326288637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jpe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72263-A74F-4552-9E97-117F7F318A73}"/>
              </a:ext>
            </a:extLst>
          </p:cNvPr>
          <p:cNvSpPr>
            <a:spLocks noGrp="1"/>
          </p:cNvSpPr>
          <p:nvPr>
            <p:ph type="ctrTitle"/>
          </p:nvPr>
        </p:nvSpPr>
        <p:spPr/>
        <p:txBody>
          <a:bodyPr>
            <a:normAutofit fontScale="90000"/>
          </a:bodyPr>
          <a:lstStyle/>
          <a:p>
            <a:pPr algn="l"/>
            <a:r>
              <a:rPr lang="en-US" sz="4400" dirty="0"/>
              <a:t>Consent-Based Siting: Strides of Progress on Spent Nuclear Fuel </a:t>
            </a:r>
            <a:br>
              <a:rPr lang="en-US" sz="4400" dirty="0"/>
            </a:br>
            <a:br>
              <a:rPr lang="en-US" sz="1800" b="0" i="0" u="none" strike="noStrike" baseline="0" dirty="0">
                <a:solidFill>
                  <a:srgbClr val="000000"/>
                </a:solidFill>
                <a:latin typeface="Arial" panose="020B0604020202020204" pitchFamily="34" charset="0"/>
              </a:rPr>
            </a:br>
            <a:endParaRPr lang="en-US" dirty="0"/>
          </a:p>
        </p:txBody>
      </p:sp>
      <p:sp>
        <p:nvSpPr>
          <p:cNvPr id="3" name="Subtitle 2">
            <a:extLst>
              <a:ext uri="{FF2B5EF4-FFF2-40B4-BE49-F238E27FC236}">
                <a16:creationId xmlns:a16="http://schemas.microsoft.com/office/drawing/2014/main" id="{3AC99B8D-1839-4CA6-900D-78413BDB64BD}"/>
              </a:ext>
            </a:extLst>
          </p:cNvPr>
          <p:cNvSpPr>
            <a:spLocks noGrp="1"/>
          </p:cNvSpPr>
          <p:nvPr>
            <p:ph type="subTitle" idx="1"/>
          </p:nvPr>
        </p:nvSpPr>
        <p:spPr>
          <a:xfrm>
            <a:off x="1569309" y="4197975"/>
            <a:ext cx="9144000" cy="1533831"/>
          </a:xfrm>
        </p:spPr>
        <p:txBody>
          <a:bodyPr>
            <a:noAutofit/>
          </a:bodyPr>
          <a:lstStyle/>
          <a:p>
            <a:pPr algn="l">
              <a:lnSpc>
                <a:spcPct val="120000"/>
              </a:lnSpc>
            </a:pPr>
            <a:r>
              <a:rPr lang="en-US" b="0" dirty="0"/>
              <a:t>Sam Brinton</a:t>
            </a:r>
          </a:p>
          <a:p>
            <a:pPr algn="l">
              <a:lnSpc>
                <a:spcPct val="120000"/>
              </a:lnSpc>
            </a:pPr>
            <a:r>
              <a:rPr lang="en-US" b="0" dirty="0"/>
              <a:t>Deputy Assistant Secretary for Spent Nuclear Fuel and Waste Disposition</a:t>
            </a:r>
          </a:p>
          <a:p>
            <a:pPr algn="l"/>
            <a:r>
              <a:rPr lang="en-US" b="0" dirty="0"/>
              <a:t>U.S. Department of Energy</a:t>
            </a:r>
            <a:endParaRPr lang="en-US" b="0" dirty="0">
              <a:cs typeface="Arial"/>
            </a:endParaRPr>
          </a:p>
        </p:txBody>
      </p:sp>
    </p:spTree>
    <p:extLst>
      <p:ext uri="{BB962C8B-B14F-4D97-AF65-F5344CB8AC3E}">
        <p14:creationId xmlns:p14="http://schemas.microsoft.com/office/powerpoint/2010/main" val="1303129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A65318-EC28-F642-3E69-1334E78E9DCA}"/>
              </a:ext>
            </a:extLst>
          </p:cNvPr>
          <p:cNvSpPr/>
          <p:nvPr/>
        </p:nvSpPr>
        <p:spPr>
          <a:xfrm>
            <a:off x="0" y="0"/>
            <a:ext cx="12192000" cy="6858000"/>
          </a:xfrm>
          <a:prstGeom prst="rect">
            <a:avLst/>
          </a:prstGeom>
          <a:solidFill>
            <a:srgbClr val="07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3">
            <a:extLst>
              <a:ext uri="{FF2B5EF4-FFF2-40B4-BE49-F238E27FC236}">
                <a16:creationId xmlns:a16="http://schemas.microsoft.com/office/drawing/2014/main" id="{CACF26FD-6BD0-1781-06B8-08311A871C25}"/>
              </a:ext>
            </a:extLst>
          </p:cNvPr>
          <p:cNvSpPr txBox="1">
            <a:spLocks/>
          </p:cNvSpPr>
          <p:nvPr/>
        </p:nvSpPr>
        <p:spPr>
          <a:xfrm>
            <a:off x="337185" y="150738"/>
            <a:ext cx="10515600" cy="6129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Bebas Neue Pro" panose="020B0506020202050201" pitchFamily="34" charset="77"/>
              </a:rPr>
              <a:t>FUNDING OPPORTUNITY INFORMED BY PUBLIC FEEDBACK</a:t>
            </a:r>
          </a:p>
        </p:txBody>
      </p:sp>
      <p:sp>
        <p:nvSpPr>
          <p:cNvPr id="6" name="Content Placeholder 2">
            <a:extLst>
              <a:ext uri="{FF2B5EF4-FFF2-40B4-BE49-F238E27FC236}">
                <a16:creationId xmlns:a16="http://schemas.microsoft.com/office/drawing/2014/main" id="{7C87F66A-4A9E-2D29-A463-68E6D010FFB8}"/>
              </a:ext>
            </a:extLst>
          </p:cNvPr>
          <p:cNvSpPr txBox="1">
            <a:spLocks/>
          </p:cNvSpPr>
          <p:nvPr/>
        </p:nvSpPr>
        <p:spPr>
          <a:xfrm>
            <a:off x="876300" y="1501140"/>
            <a:ext cx="10683240" cy="486156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defRPr/>
            </a:pPr>
            <a:r>
              <a:rPr lang="en-US" sz="2000" b="1" dirty="0">
                <a:solidFill>
                  <a:schemeClr val="bg1"/>
                </a:solidFill>
                <a:latin typeface="Arial"/>
                <a:cs typeface="Arial"/>
              </a:rPr>
              <a:t>“Funding to Participate: Funding and technical assistance should be provided to Tribes to participate in all stages of the CBS process. Tribes often do not have the same resources, staff capacity, or time as states, so DOE must take proactive steps to ensure that Tribes can participate in the process.” </a:t>
            </a:r>
          </a:p>
          <a:p>
            <a:pPr marL="0" indent="0">
              <a:lnSpc>
                <a:spcPct val="100000"/>
              </a:lnSpc>
              <a:spcBef>
                <a:spcPts val="0"/>
              </a:spcBef>
              <a:spcAft>
                <a:spcPts val="1200"/>
              </a:spcAft>
              <a:buNone/>
              <a:defRPr/>
            </a:pPr>
            <a:r>
              <a:rPr lang="en-US" sz="2000" dirty="0">
                <a:solidFill>
                  <a:schemeClr val="bg1"/>
                </a:solidFill>
                <a:latin typeface="Arial"/>
                <a:cs typeface="Arial"/>
              </a:rPr>
              <a:t>– Tribal Representatives</a:t>
            </a:r>
          </a:p>
          <a:p>
            <a:pPr marL="347345" indent="0">
              <a:buFont typeface="Arial" panose="020B0604020202020204" pitchFamily="34" charset="0"/>
              <a:buNone/>
              <a:defRPr/>
            </a:pPr>
            <a:endParaRPr lang="en-US" sz="1800" i="1" dirty="0">
              <a:solidFill>
                <a:schemeClr val="bg1"/>
              </a:solidFill>
              <a:latin typeface="Arial" panose="020B0604020202020204"/>
              <a:cs typeface="Arial" panose="020B0604020202020204"/>
            </a:endParaRPr>
          </a:p>
          <a:p>
            <a:pPr marL="347345" indent="0">
              <a:buFont typeface="Arial" panose="020B0604020202020204" pitchFamily="34" charset="0"/>
              <a:buNone/>
              <a:defRPr/>
            </a:pPr>
            <a:endParaRPr lang="en-US" sz="1800" i="1" dirty="0">
              <a:solidFill>
                <a:schemeClr val="bg1"/>
              </a:solidFill>
              <a:latin typeface="Arial" panose="020B0604020202020204"/>
              <a:cs typeface="Arial" panose="020B0604020202020204"/>
            </a:endParaRPr>
          </a:p>
          <a:p>
            <a:pPr marL="0" indent="0">
              <a:lnSpc>
                <a:spcPct val="100000"/>
              </a:lnSpc>
              <a:spcBef>
                <a:spcPts val="0"/>
              </a:spcBef>
              <a:spcAft>
                <a:spcPts val="1200"/>
              </a:spcAft>
              <a:buNone/>
              <a:defRPr/>
            </a:pPr>
            <a:r>
              <a:rPr lang="en-US" sz="2000" b="1" dirty="0">
                <a:solidFill>
                  <a:schemeClr val="bg1"/>
                </a:solidFill>
                <a:latin typeface="Arial"/>
                <a:cs typeface="Arial"/>
              </a:rPr>
              <a:t>“Extensive outreach activities and financial support for interested communities to learn for themselves. Funding should be provided as soon as possible.” </a:t>
            </a:r>
          </a:p>
          <a:p>
            <a:pPr marL="0" indent="0">
              <a:lnSpc>
                <a:spcPct val="100000"/>
              </a:lnSpc>
              <a:spcBef>
                <a:spcPts val="0"/>
              </a:spcBef>
              <a:spcAft>
                <a:spcPts val="1200"/>
              </a:spcAft>
              <a:buNone/>
              <a:defRPr/>
            </a:pPr>
            <a:r>
              <a:rPr lang="en-US" sz="2000" dirty="0">
                <a:solidFill>
                  <a:schemeClr val="bg1"/>
                </a:solidFill>
                <a:latin typeface="Arial"/>
                <a:cs typeface="Arial"/>
              </a:rPr>
              <a:t>– Private Citizen</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Arial" panose="020B060402020202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Arial" panose="020B060402020202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latin typeface="Arial" panose="020B060402020202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1400" dirty="0">
              <a:solidFill>
                <a:schemeClr val="bg1"/>
              </a:solidFill>
              <a:latin typeface="Arial" panose="020B0604020202020204"/>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rial" panose="020B0604020202020204"/>
                <a:ea typeface="+mn-ea"/>
                <a:cs typeface="+mn-cs"/>
              </a:rPr>
              <a:t>Quoted text from Responses to the Request for </a:t>
            </a:r>
            <a:r>
              <a:rPr lang="en-US" sz="1400" dirty="0">
                <a:solidFill>
                  <a:schemeClr val="bg1"/>
                </a:solidFill>
                <a:latin typeface="Arial" panose="020B0604020202020204"/>
              </a:rPr>
              <a:t>Information (86 FR 68244)</a:t>
            </a:r>
            <a:r>
              <a:rPr kumimoji="0" lang="en-US" sz="1600" b="0" i="0" u="none" strike="noStrike" kern="1200" cap="none" spc="0" normalizeH="0" baseline="0" noProof="0" dirty="0">
                <a:ln>
                  <a:noFill/>
                </a:ln>
                <a:solidFill>
                  <a:schemeClr val="bg1"/>
                </a:solidFill>
                <a:effectLst/>
                <a:uLnTx/>
                <a:uFillTx/>
                <a:latin typeface="Arial" panose="020B0604020202020204"/>
                <a:ea typeface="+mn-ea"/>
                <a:cs typeface="+mn-cs"/>
              </a:rPr>
              <a:t> </a:t>
            </a:r>
          </a:p>
          <a:p>
            <a:pPr marL="0" indent="0">
              <a:lnSpc>
                <a:spcPct val="100000"/>
              </a:lnSpc>
              <a:spcBef>
                <a:spcPts val="0"/>
              </a:spcBef>
              <a:buNone/>
              <a:defRPr/>
            </a:pPr>
            <a:r>
              <a:rPr kumimoji="0" lang="en-US" sz="1400" b="0" i="0" u="none" strike="noStrike" kern="1200" cap="none" spc="0" normalizeH="0" baseline="0" noProof="0" dirty="0">
                <a:ln>
                  <a:noFill/>
                </a:ln>
                <a:solidFill>
                  <a:schemeClr val="bg1"/>
                </a:solidFill>
                <a:effectLst/>
                <a:uLnTx/>
                <a:uFillTx/>
                <a:latin typeface="Arial" panose="020B0604020202020204"/>
                <a:ea typeface="+mn-ea"/>
                <a:cs typeface="+mn-cs"/>
              </a:rPr>
              <a:t>Available at </a:t>
            </a:r>
            <a:r>
              <a:rPr kumimoji="0" lang="en-US" sz="1400" b="1" i="0" u="none" strike="noStrike" kern="1200" cap="none" spc="0" normalizeH="0" baseline="0" noProof="0" dirty="0">
                <a:ln>
                  <a:noFill/>
                </a:ln>
                <a:solidFill>
                  <a:schemeClr val="bg1"/>
                </a:solidFill>
                <a:effectLst/>
                <a:uLnTx/>
                <a:uFillTx/>
                <a:latin typeface="Arial" panose="020B0604020202020204"/>
                <a:ea typeface="+mn-ea"/>
                <a:cs typeface="+mn-cs"/>
              </a:rPr>
              <a:t>energy.gov/</a:t>
            </a:r>
            <a:r>
              <a:rPr kumimoji="0" lang="en-US" sz="1400" b="1" i="0" u="none" strike="noStrike" kern="1200" cap="none" spc="0" normalizeH="0" baseline="0" noProof="0" dirty="0" err="1">
                <a:ln>
                  <a:noFill/>
                </a:ln>
                <a:solidFill>
                  <a:schemeClr val="bg1"/>
                </a:solidFill>
                <a:effectLst/>
                <a:uLnTx/>
                <a:uFillTx/>
                <a:latin typeface="Arial" panose="020B0604020202020204"/>
                <a:ea typeface="+mn-ea"/>
                <a:cs typeface="+mn-cs"/>
              </a:rPr>
              <a:t>consentbasedsiting</a:t>
            </a:r>
            <a:endParaRPr lang="en-US" sz="20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734D6AF6-8B71-D276-A31D-55BF627033ED}"/>
              </a:ext>
            </a:extLst>
          </p:cNvPr>
          <p:cNvSpPr/>
          <p:nvPr/>
        </p:nvSpPr>
        <p:spPr>
          <a:xfrm>
            <a:off x="457200" y="1501140"/>
            <a:ext cx="86360" cy="16535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81A95DC-C895-819B-449C-2225549BEF6D}"/>
              </a:ext>
            </a:extLst>
          </p:cNvPr>
          <p:cNvSpPr/>
          <p:nvPr/>
        </p:nvSpPr>
        <p:spPr>
          <a:xfrm>
            <a:off x="457200" y="3604260"/>
            <a:ext cx="86360" cy="16535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2442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BDEE2B-2B75-A873-74EB-0BD23906AE30}"/>
              </a:ext>
            </a:extLst>
          </p:cNvPr>
          <p:cNvSpPr/>
          <p:nvPr/>
        </p:nvSpPr>
        <p:spPr>
          <a:xfrm>
            <a:off x="3505032" y="1076960"/>
            <a:ext cx="8686967" cy="4886419"/>
          </a:xfrm>
          <a:prstGeom prst="rect">
            <a:avLst/>
          </a:prstGeom>
          <a:blipFill>
            <a:blip r:embed="rId3"/>
            <a:stretch>
              <a:fillRect l="-6" r="-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9A3AB9-A0B1-479C-A82B-0270A6F54AC3}"/>
              </a:ext>
            </a:extLst>
          </p:cNvPr>
          <p:cNvSpPr>
            <a:spLocks noGrp="1"/>
          </p:cNvSpPr>
          <p:nvPr>
            <p:ph type="title" idx="4294967295"/>
          </p:nvPr>
        </p:nvSpPr>
        <p:spPr>
          <a:xfrm>
            <a:off x="365760" y="329184"/>
            <a:ext cx="10515600" cy="569913"/>
          </a:xfrm>
          <a:prstGeom prst="rect">
            <a:avLst/>
          </a:prstGeom>
        </p:spPr>
        <p:txBody>
          <a:bodyPr>
            <a:noAutofit/>
          </a:bodyPr>
          <a:lstStyle/>
          <a:p>
            <a:r>
              <a:rPr lang="en-US" b="1" dirty="0">
                <a:solidFill>
                  <a:srgbClr val="0EA6DF"/>
                </a:solidFill>
                <a:latin typeface="Bebas Neue Pro" panose="020B0506020202050201" pitchFamily="34" charset="77"/>
              </a:rPr>
              <a:t>FUNDING OPPORTUNITY ANNOUNCEMENT</a:t>
            </a:r>
          </a:p>
        </p:txBody>
      </p:sp>
      <p:sp>
        <p:nvSpPr>
          <p:cNvPr id="4" name="Content Placeholder 2">
            <a:extLst>
              <a:ext uri="{FF2B5EF4-FFF2-40B4-BE49-F238E27FC236}">
                <a16:creationId xmlns:a16="http://schemas.microsoft.com/office/drawing/2014/main" id="{2AB26474-CFEB-8D90-26E1-73BE997F2569}"/>
              </a:ext>
            </a:extLst>
          </p:cNvPr>
          <p:cNvSpPr txBox="1">
            <a:spLocks/>
          </p:cNvSpPr>
          <p:nvPr/>
        </p:nvSpPr>
        <p:spPr>
          <a:xfrm>
            <a:off x="342900" y="1234440"/>
            <a:ext cx="11083406" cy="5157123"/>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Font typeface="Arial" panose="020B0604020202020204" pitchFamily="34" charset="0"/>
              <a:buNone/>
            </a:pPr>
            <a:r>
              <a:rPr lang="en-US" sz="2200" b="1" dirty="0">
                <a:solidFill>
                  <a:srgbClr val="075A78"/>
                </a:solidFill>
                <a:latin typeface="Arial" panose="020B0604020202020204" pitchFamily="34" charset="0"/>
                <a:cs typeface="Arial" panose="020B0604020202020204" pitchFamily="34" charset="0"/>
              </a:rPr>
              <a:t>KEY FACTS</a:t>
            </a:r>
            <a:endParaRPr lang="en-US" sz="2200" dirty="0">
              <a:latin typeface="Arial" panose="020B0604020202020204" pitchFamily="34" charset="0"/>
              <a:cs typeface="Arial" panose="020B0604020202020204" pitchFamily="34" charset="0"/>
            </a:endParaRPr>
          </a:p>
          <a:p>
            <a:pPr marL="182880" lvl="0" indent="-283464">
              <a:lnSpc>
                <a:spcPct val="100000"/>
              </a:lnSpc>
              <a:spcBef>
                <a:spcPts val="0"/>
              </a:spcBef>
              <a:spcAft>
                <a:spcPts val="600"/>
              </a:spcAft>
            </a:pPr>
            <a:r>
              <a:rPr lang="en-US" sz="2000" dirty="0">
                <a:latin typeface="Arial" panose="020B0604020202020204" pitchFamily="34" charset="0"/>
                <a:cs typeface="Arial" panose="020B0604020202020204" pitchFamily="34" charset="0"/>
              </a:rPr>
              <a:t>$16 million in funds to be awarded; 6-8 awards; period of performance is 18-24 months</a:t>
            </a:r>
          </a:p>
          <a:p>
            <a:pPr marL="182880" indent="-283464">
              <a:lnSpc>
                <a:spcPct val="100000"/>
              </a:lnSpc>
              <a:spcBef>
                <a:spcPts val="0"/>
              </a:spcBef>
              <a:spcAft>
                <a:spcPts val="600"/>
              </a:spcAft>
            </a:pPr>
            <a:r>
              <a:rPr lang="en-US" sz="2000" dirty="0">
                <a:latin typeface="Arial" panose="020B0604020202020204" pitchFamily="34" charset="0"/>
                <a:cs typeface="Arial" panose="020B0604020202020204" pitchFamily="34" charset="0"/>
              </a:rPr>
              <a:t>Eligible awardees include:</a:t>
            </a:r>
          </a:p>
          <a:p>
            <a:pPr marL="740664" lvl="1" indent="-283464">
              <a:lnSpc>
                <a:spcPct val="100000"/>
              </a:lnSpc>
              <a:spcBef>
                <a:spcPts val="0"/>
              </a:spcBef>
            </a:pPr>
            <a:r>
              <a:rPr lang="en-US" sz="1800" dirty="0">
                <a:latin typeface="Arial" panose="020B0604020202020204" pitchFamily="34" charset="0"/>
                <a:cs typeface="Arial" panose="020B0604020202020204" pitchFamily="34" charset="0"/>
              </a:rPr>
              <a:t>Higher-education institutions (colleges, universities, and other institutions of higher learning) </a:t>
            </a:r>
          </a:p>
          <a:p>
            <a:pPr marL="740664" lvl="1" indent="-283464">
              <a:lnSpc>
                <a:spcPct val="100000"/>
              </a:lnSpc>
              <a:spcBef>
                <a:spcPts val="0"/>
              </a:spcBef>
            </a:pPr>
            <a:r>
              <a:rPr lang="en-US" sz="1800" dirty="0">
                <a:latin typeface="Arial" panose="020B0604020202020204" pitchFamily="34" charset="0"/>
                <a:cs typeface="Arial" panose="020B0604020202020204" pitchFamily="34" charset="0"/>
              </a:rPr>
              <a:t>Tribal, State, and local governments (municipalities, towns, cities, and counties) </a:t>
            </a:r>
          </a:p>
          <a:p>
            <a:pPr marL="740664" lvl="1" indent="-283464">
              <a:lnSpc>
                <a:spcPct val="100000"/>
              </a:lnSpc>
              <a:spcBef>
                <a:spcPts val="0"/>
              </a:spcBef>
            </a:pPr>
            <a:r>
              <a:rPr lang="en-US" sz="1800" dirty="0">
                <a:latin typeface="Arial" panose="020B0604020202020204" pitchFamily="34" charset="0"/>
                <a:cs typeface="Arial" panose="020B0604020202020204" pitchFamily="34" charset="0"/>
              </a:rPr>
              <a:t>Community foundations  </a:t>
            </a:r>
          </a:p>
          <a:p>
            <a:pPr marL="740664" lvl="1" indent="-283464">
              <a:lnSpc>
                <a:spcPct val="100000"/>
              </a:lnSpc>
              <a:spcBef>
                <a:spcPts val="0"/>
              </a:spcBef>
              <a:spcAft>
                <a:spcPts val="600"/>
              </a:spcAft>
            </a:pPr>
            <a:r>
              <a:rPr lang="en-US" sz="1800" dirty="0">
                <a:latin typeface="Arial" panose="020B0604020202020204" pitchFamily="34" charset="0"/>
                <a:cs typeface="Arial" panose="020B0604020202020204" pitchFamily="34" charset="0"/>
              </a:rPr>
              <a:t>Non-governmental organizations (trade associations, 501(c)(3) organizations, and other public groups)</a:t>
            </a:r>
            <a:endParaRPr lang="en-US" sz="1800" b="1" dirty="0">
              <a:solidFill>
                <a:srgbClr val="075A78"/>
              </a:solidFill>
              <a:latin typeface="Arial" panose="020B0604020202020204" pitchFamily="34" charset="0"/>
              <a:cs typeface="Arial" panose="020B0604020202020204" pitchFamily="34" charset="0"/>
            </a:endParaRPr>
          </a:p>
          <a:p>
            <a:pPr marL="182880" indent="-283464">
              <a:lnSpc>
                <a:spcPct val="100000"/>
              </a:lnSpc>
              <a:spcBef>
                <a:spcPts val="0"/>
              </a:spcBef>
              <a:spcAft>
                <a:spcPts val="600"/>
              </a:spcAft>
            </a:pPr>
            <a:r>
              <a:rPr lang="en-US" sz="2000" dirty="0">
                <a:latin typeface="Arial" panose="020B0604020202020204" pitchFamily="34" charset="0"/>
                <a:cs typeface="Arial" panose="020B0604020202020204" pitchFamily="34" charset="0"/>
              </a:rPr>
              <a:t>Geographically and institutionally diverse awardees</a:t>
            </a:r>
          </a:p>
          <a:p>
            <a:pPr marL="640080" lvl="1" indent="-283464">
              <a:lnSpc>
                <a:spcPct val="100000"/>
              </a:lnSpc>
              <a:spcBef>
                <a:spcPts val="0"/>
              </a:spcBef>
              <a:spcAft>
                <a:spcPts val="600"/>
              </a:spcAft>
            </a:pPr>
            <a:r>
              <a:rPr lang="en-US" sz="1800" dirty="0">
                <a:latin typeface="Arial" panose="020B0604020202020204" pitchFamily="34" charset="0"/>
                <a:cs typeface="Arial" panose="020B0604020202020204" pitchFamily="34" charset="0"/>
              </a:rPr>
              <a:t> Across the continental United States</a:t>
            </a:r>
          </a:p>
          <a:p>
            <a:pPr marL="283464" indent="-283464">
              <a:lnSpc>
                <a:spcPct val="100000"/>
              </a:lnSpc>
              <a:spcBef>
                <a:spcPts val="0"/>
              </a:spcBef>
              <a:spcAft>
                <a:spcPts val="300"/>
              </a:spcAft>
              <a:buFont typeface="Arial" panose="020B0604020202020204" pitchFamily="34" charset="0"/>
              <a:buNone/>
            </a:pPr>
            <a:r>
              <a:rPr lang="en-US" sz="2200" b="1" dirty="0">
                <a:solidFill>
                  <a:srgbClr val="075A78"/>
                </a:solidFill>
                <a:latin typeface="Arial" panose="020B0604020202020204" pitchFamily="34" charset="0"/>
                <a:cs typeface="Arial" panose="020B0604020202020204" pitchFamily="34" charset="0"/>
              </a:rPr>
              <a:t>BUILDS CAPACITY FOR FUTURE ENGAGEMENT</a:t>
            </a:r>
          </a:p>
          <a:p>
            <a:pPr marL="182880" indent="-283464">
              <a:lnSpc>
                <a:spcPct val="100000"/>
              </a:lnSpc>
              <a:spcBef>
                <a:spcPts val="0"/>
              </a:spcBef>
              <a:spcAft>
                <a:spcPts val="600"/>
              </a:spcAft>
            </a:pPr>
            <a:r>
              <a:rPr lang="en-US" sz="2000" dirty="0">
                <a:latin typeface="Arial" panose="020B0604020202020204" pitchFamily="34" charset="0"/>
                <a:cs typeface="Arial" panose="020B0604020202020204" pitchFamily="34" charset="0"/>
              </a:rPr>
              <a:t>Establishes a community of practice</a:t>
            </a:r>
          </a:p>
          <a:p>
            <a:pPr marL="182880" lvl="0" indent="-283464">
              <a:lnSpc>
                <a:spcPct val="100000"/>
              </a:lnSpc>
              <a:spcBef>
                <a:spcPts val="0"/>
              </a:spcBef>
              <a:spcAft>
                <a:spcPts val="600"/>
              </a:spcAft>
            </a:pPr>
            <a:r>
              <a:rPr lang="en-US" sz="2000" dirty="0">
                <a:latin typeface="Arial" panose="020B0604020202020204" pitchFamily="34" charset="0"/>
                <a:cs typeface="Arial" panose="020B0604020202020204" pitchFamily="34" charset="0"/>
              </a:rPr>
              <a:t>Strengthens involvement and mutual learning aimed at building trust</a:t>
            </a:r>
          </a:p>
          <a:p>
            <a:pPr marL="182880" lvl="0" indent="-283464">
              <a:lnSpc>
                <a:spcPct val="100000"/>
              </a:lnSpc>
              <a:spcBef>
                <a:spcPts val="0"/>
              </a:spcBef>
              <a:spcAft>
                <a:spcPts val="600"/>
              </a:spcAft>
            </a:pPr>
            <a:r>
              <a:rPr lang="en-US" sz="2000" dirty="0">
                <a:latin typeface="Arial" panose="020B0604020202020204" pitchFamily="34" charset="0"/>
                <a:cs typeface="Arial" panose="020B0604020202020204" pitchFamily="34" charset="0"/>
              </a:rPr>
              <a:t>Special focus on environmental justice</a:t>
            </a:r>
          </a:p>
        </p:txBody>
      </p:sp>
    </p:spTree>
    <p:extLst>
      <p:ext uri="{BB962C8B-B14F-4D97-AF65-F5344CB8AC3E}">
        <p14:creationId xmlns:p14="http://schemas.microsoft.com/office/powerpoint/2010/main" val="4018455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E03EE-28C2-46FA-8826-45DCCC540CE6}"/>
              </a:ext>
            </a:extLst>
          </p:cNvPr>
          <p:cNvSpPr>
            <a:spLocks noGrp="1"/>
          </p:cNvSpPr>
          <p:nvPr>
            <p:ph type="title" idx="4294967295"/>
          </p:nvPr>
        </p:nvSpPr>
        <p:spPr>
          <a:xfrm>
            <a:off x="365760" y="256524"/>
            <a:ext cx="8363903" cy="820780"/>
          </a:xfrm>
          <a:prstGeom prst="rect">
            <a:avLst/>
          </a:prstGeom>
        </p:spPr>
        <p:txBody>
          <a:bodyPr lIns="91440" tIns="45720" rIns="91440" bIns="45720" anchor="t">
            <a:noAutofit/>
          </a:bodyPr>
          <a:lstStyle/>
          <a:p>
            <a:pPr>
              <a:lnSpc>
                <a:spcPct val="100000"/>
              </a:lnSpc>
            </a:pPr>
            <a:r>
              <a:rPr lang="en-US" b="1">
                <a:solidFill>
                  <a:srgbClr val="0EA6DF"/>
                </a:solidFill>
                <a:latin typeface="Bebas Neue Pro"/>
                <a:cs typeface="Arial"/>
              </a:rPr>
              <a:t>AWARD RECIPIENTS </a:t>
            </a:r>
            <a:br>
              <a:rPr lang="en-US" b="1" dirty="0">
                <a:solidFill>
                  <a:srgbClr val="0EA6DF"/>
                </a:solidFill>
                <a:latin typeface="Bebas Neue Pro"/>
                <a:cs typeface="Arial"/>
              </a:rPr>
            </a:br>
            <a:endParaRPr lang="en-US" sz="2200" b="1" dirty="0">
              <a:solidFill>
                <a:srgbClr val="075A78"/>
              </a:solidFill>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9916095B-2CB1-661A-5D15-C4D14C52F2B5}"/>
              </a:ext>
            </a:extLst>
          </p:cNvPr>
          <p:cNvSpPr txBox="1">
            <a:spLocks/>
          </p:cNvSpPr>
          <p:nvPr/>
        </p:nvSpPr>
        <p:spPr>
          <a:xfrm>
            <a:off x="367569" y="1756844"/>
            <a:ext cx="5728432" cy="4421615"/>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210" indent="-283210" fontAlgn="base">
              <a:lnSpc>
                <a:spcPct val="100000"/>
              </a:lnSpc>
              <a:spcBef>
                <a:spcPts val="600"/>
              </a:spcBef>
              <a:spcAft>
                <a:spcPts val="1200"/>
              </a:spcAft>
              <a:buSzPct val="110000"/>
            </a:pPr>
            <a:r>
              <a:rPr lang="en-US" altLang="en-US" sz="2000" dirty="0">
                <a:latin typeface="Arial"/>
                <a:cs typeface="Arial"/>
              </a:rPr>
              <a:t>Award recipient is a hub for community engagement and resources</a:t>
            </a:r>
            <a:endParaRPr lang="en-US" sz="2000" dirty="0">
              <a:latin typeface="Arial"/>
              <a:cs typeface="Arial"/>
            </a:endParaRPr>
          </a:p>
          <a:p>
            <a:pPr marL="283210" indent="-283210" fontAlgn="base">
              <a:lnSpc>
                <a:spcPct val="100000"/>
              </a:lnSpc>
              <a:spcBef>
                <a:spcPts val="600"/>
              </a:spcBef>
              <a:spcAft>
                <a:spcPts val="1200"/>
              </a:spcAft>
              <a:buSzPct val="110000"/>
            </a:pPr>
            <a:r>
              <a:rPr lang="en-US" altLang="en-US" sz="2000" dirty="0">
                <a:latin typeface="Arial"/>
                <a:cs typeface="Arial"/>
              </a:rPr>
              <a:t>Reduce barriers for participation</a:t>
            </a:r>
          </a:p>
          <a:p>
            <a:pPr marL="283210" indent="-283210" fontAlgn="base">
              <a:lnSpc>
                <a:spcPct val="100000"/>
              </a:lnSpc>
              <a:spcBef>
                <a:spcPts val="600"/>
              </a:spcBef>
              <a:spcAft>
                <a:spcPts val="1200"/>
              </a:spcAft>
              <a:buSzPct val="110000"/>
            </a:pPr>
            <a:r>
              <a:rPr lang="en-US" altLang="en-US" sz="2000" dirty="0">
                <a:latin typeface="Arial"/>
                <a:cs typeface="Arial"/>
              </a:rPr>
              <a:t>Increase outreach (multiplication factor)</a:t>
            </a:r>
          </a:p>
          <a:p>
            <a:pPr marL="283210" indent="-283210" fontAlgn="base">
              <a:lnSpc>
                <a:spcPct val="100000"/>
              </a:lnSpc>
              <a:spcBef>
                <a:spcPts val="600"/>
              </a:spcBef>
              <a:spcAft>
                <a:spcPts val="1200"/>
              </a:spcAft>
              <a:buSzPct val="110000"/>
            </a:pPr>
            <a:r>
              <a:rPr lang="en-US" altLang="en-US" sz="2000" dirty="0">
                <a:latin typeface="Arial"/>
                <a:cs typeface="Arial"/>
              </a:rPr>
              <a:t>Allow for greater community engagement</a:t>
            </a:r>
          </a:p>
          <a:p>
            <a:pPr marL="283210" indent="-283210" fontAlgn="base">
              <a:lnSpc>
                <a:spcPct val="100000"/>
              </a:lnSpc>
              <a:spcBef>
                <a:spcPts val="600"/>
              </a:spcBef>
              <a:spcAft>
                <a:spcPts val="1200"/>
              </a:spcAft>
              <a:buSzPct val="110000"/>
            </a:pPr>
            <a:r>
              <a:rPr lang="en-US" altLang="en-US" sz="2000" dirty="0">
                <a:latin typeface="Arial"/>
                <a:cs typeface="Arial"/>
              </a:rPr>
              <a:t>Allow for cohort development/capacity</a:t>
            </a:r>
            <a:br>
              <a:rPr lang="en-US" altLang="en-US" sz="1800" dirty="0">
                <a:latin typeface="Arial" panose="020B0604020202020204" pitchFamily="34" charset="0"/>
                <a:cs typeface="Arial" panose="020B0604020202020204" pitchFamily="34" charset="0"/>
              </a:rPr>
            </a:br>
            <a:endParaRPr lang="en-US" altLang="en-US" sz="1800" dirty="0">
              <a:latin typeface="Arial" panose="020B0604020202020204" pitchFamily="34" charset="0"/>
              <a:cs typeface="Arial" panose="020B0604020202020204" pitchFamily="34" charset="0"/>
            </a:endParaRPr>
          </a:p>
          <a:p>
            <a:pPr marL="0" indent="0" fontAlgn="base">
              <a:lnSpc>
                <a:spcPct val="100000"/>
              </a:lnSpc>
              <a:spcBef>
                <a:spcPts val="0"/>
              </a:spcBef>
              <a:spcAft>
                <a:spcPts val="300"/>
              </a:spcAft>
              <a:buSzPct val="110000"/>
              <a:buNone/>
            </a:pPr>
            <a:endParaRPr lang="en-US" altLang="en-US" sz="1800" dirty="0">
              <a:latin typeface="Arial"/>
              <a:cs typeface="Arial"/>
            </a:endParaRPr>
          </a:p>
        </p:txBody>
      </p:sp>
      <p:sp>
        <p:nvSpPr>
          <p:cNvPr id="6" name="Rectangle 5">
            <a:extLst>
              <a:ext uri="{FF2B5EF4-FFF2-40B4-BE49-F238E27FC236}">
                <a16:creationId xmlns:a16="http://schemas.microsoft.com/office/drawing/2014/main" id="{A1A01BAD-D0DF-A461-F8A7-0D01A939356E}"/>
              </a:ext>
            </a:extLst>
          </p:cNvPr>
          <p:cNvSpPr/>
          <p:nvPr/>
        </p:nvSpPr>
        <p:spPr>
          <a:xfrm>
            <a:off x="7822407" y="771525"/>
            <a:ext cx="3660050" cy="5314950"/>
          </a:xfrm>
          <a:prstGeom prst="rect">
            <a:avLst/>
          </a:prstGeom>
          <a:blipFill>
            <a:blip r:embed="rId2"/>
            <a:srcRect/>
            <a:stretch>
              <a:fillRect l="-6250" r="-625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705C050-6210-5BCC-BEEF-44A8DEED58C7}"/>
              </a:ext>
            </a:extLst>
          </p:cNvPr>
          <p:cNvSpPr txBox="1"/>
          <p:nvPr/>
        </p:nvSpPr>
        <p:spPr>
          <a:xfrm>
            <a:off x="367568" y="987403"/>
            <a:ext cx="6516557" cy="769441"/>
          </a:xfrm>
          <a:prstGeom prst="rect">
            <a:avLst/>
          </a:prstGeom>
          <a:noFill/>
        </p:spPr>
        <p:txBody>
          <a:bodyPr wrap="square" rtlCol="0">
            <a:spAutoFit/>
          </a:bodyPr>
          <a:lstStyle/>
          <a:p>
            <a:r>
              <a:rPr lang="en-US" sz="2200" b="1" dirty="0">
                <a:solidFill>
                  <a:srgbClr val="075A78"/>
                </a:solidFill>
                <a:latin typeface="Arial" panose="020B0604020202020204" pitchFamily="34" charset="0"/>
                <a:cs typeface="Arial" panose="020B0604020202020204" pitchFamily="34" charset="0"/>
              </a:rPr>
              <a:t>WILL REPRESENT CONSENT-BASED SITING CONSORTIA</a:t>
            </a:r>
            <a:endParaRPr lang="en-US" sz="2200" dirty="0"/>
          </a:p>
        </p:txBody>
      </p:sp>
    </p:spTree>
    <p:extLst>
      <p:ext uri="{BB962C8B-B14F-4D97-AF65-F5344CB8AC3E}">
        <p14:creationId xmlns:p14="http://schemas.microsoft.com/office/powerpoint/2010/main" val="270021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E03EE-28C2-46FA-8826-45DCCC540CE6}"/>
              </a:ext>
            </a:extLst>
          </p:cNvPr>
          <p:cNvSpPr>
            <a:spLocks noGrp="1"/>
          </p:cNvSpPr>
          <p:nvPr>
            <p:ph type="title" idx="4294967295"/>
          </p:nvPr>
        </p:nvSpPr>
        <p:spPr>
          <a:xfrm>
            <a:off x="365760" y="257782"/>
            <a:ext cx="10899775" cy="700207"/>
          </a:xfrm>
          <a:prstGeom prst="rect">
            <a:avLst/>
          </a:prstGeom>
        </p:spPr>
        <p:txBody>
          <a:bodyPr lIns="91440" tIns="45720" rIns="91440" bIns="45720" anchor="t">
            <a:noAutofit/>
          </a:bodyPr>
          <a:lstStyle/>
          <a:p>
            <a:pPr>
              <a:lnSpc>
                <a:spcPct val="100000"/>
              </a:lnSpc>
            </a:pPr>
            <a:r>
              <a:rPr lang="en-US" b="1" dirty="0">
                <a:solidFill>
                  <a:srgbClr val="0EA6DF"/>
                </a:solidFill>
                <a:latin typeface="Bebas Neue Pro"/>
                <a:cs typeface="Arial"/>
              </a:rPr>
              <a:t>FUNDING OPPORTUNITY TASKS</a:t>
            </a:r>
            <a:endParaRPr lang="en-US" b="1" dirty="0">
              <a:solidFill>
                <a:srgbClr val="0EA6DF"/>
              </a:solidFill>
              <a:latin typeface="Bebas Neue Pro" panose="020B0506020202050201" pitchFamily="34" charset="77"/>
              <a:cs typeface="Arial" panose="020B0604020202020204" pitchFamily="34" charset="0"/>
            </a:endParaRPr>
          </a:p>
        </p:txBody>
      </p:sp>
      <p:sp>
        <p:nvSpPr>
          <p:cNvPr id="4" name="Content Placeholder 2">
            <a:extLst>
              <a:ext uri="{FF2B5EF4-FFF2-40B4-BE49-F238E27FC236}">
                <a16:creationId xmlns:a16="http://schemas.microsoft.com/office/drawing/2014/main" id="{12F108E9-8111-5A61-1A90-4505DEFB632E}"/>
              </a:ext>
            </a:extLst>
          </p:cNvPr>
          <p:cNvSpPr txBox="1">
            <a:spLocks/>
          </p:cNvSpPr>
          <p:nvPr/>
        </p:nvSpPr>
        <p:spPr>
          <a:xfrm>
            <a:off x="647356" y="2685157"/>
            <a:ext cx="5168291" cy="1840661"/>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Aft>
                <a:spcPts val="200"/>
              </a:spcAft>
              <a:buSzPct val="100000"/>
            </a:pPr>
            <a:r>
              <a:rPr lang="en-US" sz="2000" dirty="0">
                <a:latin typeface="Arial"/>
                <a:ea typeface="Tahoma"/>
                <a:cs typeface="Arial"/>
              </a:rPr>
              <a:t>Three main tasks are centered around consent-based siting and the role a federal consolidated interim storage facility may have in a community</a:t>
            </a:r>
          </a:p>
          <a:p>
            <a:pPr marL="0" indent="0" fontAlgn="base">
              <a:lnSpc>
                <a:spcPct val="100000"/>
              </a:lnSpc>
              <a:spcAft>
                <a:spcPts val="200"/>
              </a:spcAft>
              <a:buSzPct val="100000"/>
              <a:buFont typeface="Arial" panose="020B0604020202020204" pitchFamily="34" charset="0"/>
              <a:buNone/>
            </a:pPr>
            <a:endParaRPr lang="en-US" sz="2200" b="1" dirty="0">
              <a:solidFill>
                <a:srgbClr val="075A78"/>
              </a:solidFill>
              <a:latin typeface="Arial"/>
              <a:ea typeface="Tahoma"/>
              <a:cs typeface="Arial"/>
            </a:endParaRPr>
          </a:p>
          <a:p>
            <a:pPr lvl="1" fontAlgn="base">
              <a:lnSpc>
                <a:spcPct val="100000"/>
              </a:lnSpc>
              <a:spcAft>
                <a:spcPts val="200"/>
              </a:spcAft>
              <a:buSzPct val="100000"/>
            </a:pPr>
            <a:endParaRPr lang="en-US" sz="2200" b="1" dirty="0">
              <a:solidFill>
                <a:srgbClr val="075A78"/>
              </a:solidFill>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1845FFD-E410-951E-BD20-F52AC8BFC9A8}"/>
              </a:ext>
            </a:extLst>
          </p:cNvPr>
          <p:cNvPicPr>
            <a:picLocks noChangeAspect="1"/>
          </p:cNvPicPr>
          <p:nvPr/>
        </p:nvPicPr>
        <p:blipFill>
          <a:blip r:embed="rId2"/>
          <a:stretch>
            <a:fillRect/>
          </a:stretch>
        </p:blipFill>
        <p:spPr>
          <a:xfrm>
            <a:off x="6285113" y="1200728"/>
            <a:ext cx="4877715" cy="5044760"/>
          </a:xfrm>
          <a:prstGeom prst="rect">
            <a:avLst/>
          </a:prstGeom>
        </p:spPr>
      </p:pic>
    </p:spTree>
    <p:extLst>
      <p:ext uri="{BB962C8B-B14F-4D97-AF65-F5344CB8AC3E}">
        <p14:creationId xmlns:p14="http://schemas.microsoft.com/office/powerpoint/2010/main" val="1696121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5" descr="Background pattern&#10;&#10;Description automatically generated">
            <a:extLst>
              <a:ext uri="{FF2B5EF4-FFF2-40B4-BE49-F238E27FC236}">
                <a16:creationId xmlns:a16="http://schemas.microsoft.com/office/drawing/2014/main" id="{8C510F21-5B31-413D-A655-FCE2A6E84065}"/>
              </a:ext>
            </a:extLst>
          </p:cNvPr>
          <p:cNvPicPr>
            <a:picLocks noChangeAspect="1"/>
          </p:cNvPicPr>
          <p:nvPr/>
        </p:nvPicPr>
        <p:blipFill rotWithShape="1">
          <a:blip r:embed="rId3">
            <a:duotone>
              <a:schemeClr val="bg2">
                <a:shade val="45000"/>
                <a:satMod val="135000"/>
              </a:schemeClr>
              <a:prstClr val="white"/>
            </a:duotone>
          </a:blip>
          <a:srcRect t="3859" b="11872"/>
          <a:stretch/>
        </p:blipFill>
        <p:spPr>
          <a:xfrm>
            <a:off x="20" y="10"/>
            <a:ext cx="12191980" cy="6857990"/>
          </a:xfrm>
          <a:prstGeom prst="rect">
            <a:avLst/>
          </a:prstGeom>
        </p:spPr>
      </p:pic>
      <p:sp>
        <p:nvSpPr>
          <p:cNvPr id="13"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7364AA79-6EF1-489D-8504-C0C42B9B096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000">
                <a:solidFill>
                  <a:schemeClr val="accent1">
                    <a:lumMod val="75000"/>
                  </a:schemeClr>
                </a:solidFill>
              </a:rPr>
              <a:t>Public Feedback is Informing Next Steps in Consent-Based Siting</a:t>
            </a:r>
            <a:endParaRPr lang="en-US" sz="4000" dirty="0">
              <a:solidFill>
                <a:schemeClr val="accent1">
                  <a:lumMod val="75000"/>
                </a:schemeClr>
              </a:solidFill>
            </a:endParaRPr>
          </a:p>
        </p:txBody>
      </p:sp>
      <p:graphicFrame>
        <p:nvGraphicFramePr>
          <p:cNvPr id="14" name="TextBox 2">
            <a:extLst>
              <a:ext uri="{FF2B5EF4-FFF2-40B4-BE49-F238E27FC236}">
                <a16:creationId xmlns:a16="http://schemas.microsoft.com/office/drawing/2014/main" id="{4A3D454C-D921-4D71-9559-AC7FEA2F1B2B}"/>
              </a:ext>
            </a:extLst>
          </p:cNvPr>
          <p:cNvGraphicFramePr/>
          <p:nvPr>
            <p:extLst>
              <p:ext uri="{D42A27DB-BD31-4B8C-83A1-F6EECF244321}">
                <p14:modId xmlns:p14="http://schemas.microsoft.com/office/powerpoint/2010/main" val="3681208278"/>
              </p:ext>
            </p:extLst>
          </p:nvPr>
        </p:nvGraphicFramePr>
        <p:xfrm>
          <a:off x="1263316" y="2430379"/>
          <a:ext cx="9408694" cy="35661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76906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C4042D61-C7B2-4D3F-8A89-ADFBC07D2A60}"/>
              </a:ext>
            </a:extLst>
          </p:cNvPr>
          <p:cNvSpPr txBox="1">
            <a:spLocks/>
          </p:cNvSpPr>
          <p:nvPr/>
        </p:nvSpPr>
        <p:spPr>
          <a:xfrm>
            <a:off x="594360" y="637125"/>
            <a:ext cx="3802276" cy="52563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spc="-15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150" normalizeH="0" baseline="0" noProof="0" dirty="0">
                <a:ln>
                  <a:noFill/>
                </a:ln>
                <a:solidFill>
                  <a:srgbClr val="FFFFFF"/>
                </a:solidFill>
                <a:effectLst/>
                <a:uLnTx/>
                <a:uFillTx/>
                <a:latin typeface="Arial Black" panose="020B0A04020102020204"/>
                <a:ea typeface="+mj-ea"/>
                <a:cs typeface="+mj-cs"/>
              </a:rPr>
              <a:t>Looking Ahead</a:t>
            </a:r>
          </a:p>
        </p:txBody>
      </p:sp>
      <p:graphicFrame>
        <p:nvGraphicFramePr>
          <p:cNvPr id="10" name="Content Placeholder 7">
            <a:extLst>
              <a:ext uri="{FF2B5EF4-FFF2-40B4-BE49-F238E27FC236}">
                <a16:creationId xmlns:a16="http://schemas.microsoft.com/office/drawing/2014/main" id="{504945F6-FCBA-6352-02DF-4F6BBBA5894B}"/>
              </a:ext>
            </a:extLst>
          </p:cNvPr>
          <p:cNvGraphicFramePr/>
          <p:nvPr>
            <p:extLst>
              <p:ext uri="{D42A27DB-BD31-4B8C-83A1-F6EECF244321}">
                <p14:modId xmlns:p14="http://schemas.microsoft.com/office/powerpoint/2010/main" val="3508213078"/>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3497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083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66DBB1B-7B53-4CE8-E4CE-AD8E4D669CC7}"/>
              </a:ext>
            </a:extLst>
          </p:cNvPr>
          <p:cNvSpPr/>
          <p:nvPr/>
        </p:nvSpPr>
        <p:spPr>
          <a:xfrm>
            <a:off x="10454640" y="3428785"/>
            <a:ext cx="1280157" cy="244623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useBgFill="1">
        <p:nvSpPr>
          <p:cNvPr id="45" name="Rectangle 4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B32403A-E679-AB44-4741-067198888D01}"/>
              </a:ext>
            </a:extLst>
          </p:cNvPr>
          <p:cNvSpPr>
            <a:spLocks noGrp="1"/>
          </p:cNvSpPr>
          <p:nvPr>
            <p:ph type="title"/>
          </p:nvPr>
        </p:nvSpPr>
        <p:spPr>
          <a:xfrm>
            <a:off x="660041" y="2767106"/>
            <a:ext cx="2880828" cy="3071906"/>
          </a:xfrm>
        </p:spPr>
        <p:txBody>
          <a:bodyPr vert="horz" lIns="91440" tIns="45720" rIns="91440" bIns="45720" rtlCol="0" anchor="t">
            <a:normAutofit fontScale="90000"/>
          </a:bodyPr>
          <a:lstStyle/>
          <a:p>
            <a:r>
              <a:rPr lang="en-US" sz="4000" kern="1200" dirty="0">
                <a:solidFill>
                  <a:srgbClr val="FFFFFF"/>
                </a:solidFill>
                <a:latin typeface="+mj-lt"/>
                <a:ea typeface="+mj-ea"/>
                <a:cs typeface="+mj-cs"/>
              </a:rPr>
              <a:t>Office of Spent Fuel and Waste Disposition</a:t>
            </a:r>
          </a:p>
        </p:txBody>
      </p:sp>
      <p:pic>
        <p:nvPicPr>
          <p:cNvPr id="9" name="Picture 8">
            <a:extLst>
              <a:ext uri="{FF2B5EF4-FFF2-40B4-BE49-F238E27FC236}">
                <a16:creationId xmlns:a16="http://schemas.microsoft.com/office/drawing/2014/main" id="{D61F6E17-9C01-33C9-C0AC-DA1A081AB5A9}"/>
              </a:ext>
            </a:extLst>
          </p:cNvPr>
          <p:cNvPicPr>
            <a:picLocks noChangeAspect="1"/>
          </p:cNvPicPr>
          <p:nvPr/>
        </p:nvPicPr>
        <p:blipFill>
          <a:blip r:embed="rId2"/>
          <a:stretch>
            <a:fillRect/>
          </a:stretch>
        </p:blipFill>
        <p:spPr>
          <a:xfrm>
            <a:off x="4495807" y="804315"/>
            <a:ext cx="7238990" cy="5429243"/>
          </a:xfrm>
          <a:prstGeom prst="rect">
            <a:avLst/>
          </a:prstGeom>
        </p:spPr>
      </p:pic>
      <p:sp>
        <p:nvSpPr>
          <p:cNvPr id="17" name="Rectangle 16">
            <a:extLst>
              <a:ext uri="{FF2B5EF4-FFF2-40B4-BE49-F238E27FC236}">
                <a16:creationId xmlns:a16="http://schemas.microsoft.com/office/drawing/2014/main" id="{FEB37E68-C429-E981-3B0B-1BEC770D958D}"/>
              </a:ext>
            </a:extLst>
          </p:cNvPr>
          <p:cNvSpPr/>
          <p:nvPr/>
        </p:nvSpPr>
        <p:spPr>
          <a:xfrm>
            <a:off x="10454640" y="3428785"/>
            <a:ext cx="1280157" cy="26249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5512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CB6C8-6DB3-4035-ABF1-F5238EC50B6E}"/>
              </a:ext>
            </a:extLst>
          </p:cNvPr>
          <p:cNvSpPr txBox="1">
            <a:spLocks/>
          </p:cNvSpPr>
          <p:nvPr/>
        </p:nvSpPr>
        <p:spPr>
          <a:xfrm>
            <a:off x="481013" y="3752849"/>
            <a:ext cx="3290887" cy="24526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spc="-150">
                <a:solidFill>
                  <a:schemeClr val="tx2"/>
                </a:solidFill>
                <a:latin typeface="+mj-lt"/>
                <a:ea typeface="+mj-ea"/>
                <a:cs typeface="+mj-cs"/>
              </a:defRPr>
            </a:lvl1pPr>
          </a:lstStyle>
          <a:p>
            <a:pPr>
              <a:spcAft>
                <a:spcPts val="600"/>
              </a:spcAft>
            </a:pPr>
            <a:r>
              <a:rPr lang="en-US" sz="3600" dirty="0">
                <a:solidFill>
                  <a:schemeClr val="accent1"/>
                </a:solidFill>
              </a:rPr>
              <a:t>Integrated Waste Management</a:t>
            </a:r>
          </a:p>
        </p:txBody>
      </p:sp>
      <p:pic>
        <p:nvPicPr>
          <p:cNvPr id="3" name="Content Placeholder 5" descr="A picture containing flying, outdoor, several&#10;&#10;Description automatically generated">
            <a:extLst>
              <a:ext uri="{FF2B5EF4-FFF2-40B4-BE49-F238E27FC236}">
                <a16:creationId xmlns:a16="http://schemas.microsoft.com/office/drawing/2014/main" id="{CB412F7B-52FC-4677-97D7-823302E42F84}"/>
              </a:ext>
            </a:extLst>
          </p:cNvPr>
          <p:cNvPicPr>
            <a:picLocks noChangeAspect="1"/>
          </p:cNvPicPr>
          <p:nvPr/>
        </p:nvPicPr>
        <p:blipFill rotWithShape="1">
          <a:blip r:embed="rId3">
            <a:extLst>
              <a:ext uri="{28A0092B-C50C-407E-A947-70E740481C1C}">
                <a14:useLocalDpi xmlns:a14="http://schemas.microsoft.com/office/drawing/2010/main" val="0"/>
              </a:ext>
            </a:extLst>
          </a:blip>
          <a:srcRect t="4202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7">
            <a:extLst>
              <a:ext uri="{FF2B5EF4-FFF2-40B4-BE49-F238E27FC236}">
                <a16:creationId xmlns:a16="http://schemas.microsoft.com/office/drawing/2014/main" id="{8224175B-9777-46E0-A1EF-6D5960F06F94}"/>
              </a:ext>
            </a:extLst>
          </p:cNvPr>
          <p:cNvSpPr txBox="1">
            <a:spLocks/>
          </p:cNvSpPr>
          <p:nvPr/>
        </p:nvSpPr>
        <p:spPr>
          <a:xfrm>
            <a:off x="4223982" y="3752850"/>
            <a:ext cx="7485413" cy="276593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As we continue to deploy nuclear energy as a solution for decarbonization, increasing access to energy, and tackling climate change, we need to make progress on the back end of the fuel cycle</a:t>
            </a:r>
          </a:p>
          <a:p>
            <a:r>
              <a:rPr lang="en-US" sz="1800" dirty="0"/>
              <a:t>The U.S. Department of Energy is responsible for managing the nation’s spent nuclear fuel and high-level radioactive waste, including finding sites to store and dispose of the spent nuclear fuel</a:t>
            </a:r>
          </a:p>
          <a:p>
            <a:r>
              <a:rPr lang="en-US" sz="1800" dirty="0"/>
              <a:t>While spent nuclear fuel is stored safely all over the country, the communities that have the spent nuclear fuel never agreed to host the material long term</a:t>
            </a:r>
          </a:p>
        </p:txBody>
      </p:sp>
    </p:spTree>
    <p:extLst>
      <p:ext uri="{BB962C8B-B14F-4D97-AF65-F5344CB8AC3E}">
        <p14:creationId xmlns:p14="http://schemas.microsoft.com/office/powerpoint/2010/main" val="4220573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EE659-4DAF-4339-88BE-B0A6E13776B7}"/>
              </a:ext>
            </a:extLst>
          </p:cNvPr>
          <p:cNvSpPr>
            <a:spLocks noGrp="1"/>
          </p:cNvSpPr>
          <p:nvPr>
            <p:ph type="title"/>
          </p:nvPr>
        </p:nvSpPr>
        <p:spPr>
          <a:xfrm>
            <a:off x="648928" y="629266"/>
            <a:ext cx="5116475" cy="1622321"/>
          </a:xfrm>
        </p:spPr>
        <p:txBody>
          <a:bodyPr>
            <a:normAutofit fontScale="90000"/>
          </a:bodyPr>
          <a:lstStyle/>
          <a:p>
            <a:r>
              <a:rPr lang="en-US" dirty="0"/>
              <a:t>Waste Management R&amp;D​</a:t>
            </a:r>
          </a:p>
        </p:txBody>
      </p:sp>
      <p:sp>
        <p:nvSpPr>
          <p:cNvPr id="3" name="Content Placeholder 2">
            <a:extLst>
              <a:ext uri="{FF2B5EF4-FFF2-40B4-BE49-F238E27FC236}">
                <a16:creationId xmlns:a16="http://schemas.microsoft.com/office/drawing/2014/main" id="{FF1F0EB3-89FC-41B9-88B6-22110D4CA35D}"/>
              </a:ext>
            </a:extLst>
          </p:cNvPr>
          <p:cNvSpPr>
            <a:spLocks noGrp="1"/>
          </p:cNvSpPr>
          <p:nvPr>
            <p:ph idx="1"/>
          </p:nvPr>
        </p:nvSpPr>
        <p:spPr>
          <a:xfrm>
            <a:off x="648930" y="2438400"/>
            <a:ext cx="4944151" cy="3785419"/>
          </a:xfrm>
        </p:spPr>
        <p:txBody>
          <a:bodyPr vert="horz" lIns="91440" tIns="45720" rIns="91440" bIns="45720" rtlCol="0" anchor="t">
            <a:normAutofit fontScale="92500"/>
          </a:bodyPr>
          <a:lstStyle/>
          <a:p>
            <a:pPr>
              <a:spcBef>
                <a:spcPts val="800"/>
              </a:spcBef>
              <a:spcAft>
                <a:spcPts val="600"/>
              </a:spcAft>
            </a:pPr>
            <a:r>
              <a:rPr lang="en-US" sz="2200" dirty="0"/>
              <a:t>Conduct R&amp;D for eventual geologic disposal, extended storage, and transport of spent nuclear fuel and high-level radioactive waste</a:t>
            </a:r>
          </a:p>
          <a:p>
            <a:pPr>
              <a:spcBef>
                <a:spcPts val="800"/>
              </a:spcBef>
              <a:spcAft>
                <a:spcPts val="600"/>
              </a:spcAft>
            </a:pPr>
            <a:r>
              <a:rPr lang="en-US" sz="2200" dirty="0"/>
              <a:t>Investigating different geologies and developing generic disposal concepts</a:t>
            </a:r>
            <a:endParaRPr lang="en-US" sz="2200" dirty="0">
              <a:cs typeface="Arial"/>
            </a:endParaRPr>
          </a:p>
          <a:p>
            <a:pPr>
              <a:spcBef>
                <a:spcPts val="800"/>
              </a:spcBef>
              <a:spcAft>
                <a:spcPts val="600"/>
              </a:spcAft>
            </a:pPr>
            <a:r>
              <a:rPr lang="en-US" sz="2200" dirty="0"/>
              <a:t>Quantify effects of storage and transportation on spent fuel integrity</a:t>
            </a:r>
          </a:p>
          <a:p>
            <a:pPr>
              <a:spcBef>
                <a:spcPts val="800"/>
              </a:spcBef>
              <a:spcAft>
                <a:spcPts val="600"/>
              </a:spcAft>
            </a:pPr>
            <a:r>
              <a:rPr lang="en-US" sz="2200" dirty="0"/>
              <a:t>Leverage international collaboration </a:t>
            </a:r>
          </a:p>
        </p:txBody>
      </p:sp>
      <p:sp>
        <p:nvSpPr>
          <p:cNvPr id="41" name="Rectangle 27">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2"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5" name="Picture 4" descr="A picture containing text&#10;&#10;Description automatically generated">
            <a:extLst>
              <a:ext uri="{FF2B5EF4-FFF2-40B4-BE49-F238E27FC236}">
                <a16:creationId xmlns:a16="http://schemas.microsoft.com/office/drawing/2014/main" id="{F55D8F5B-43A8-4A0D-9F9B-1EEFBDD609B4}"/>
              </a:ext>
            </a:extLst>
          </p:cNvPr>
          <p:cNvPicPr>
            <a:picLocks noChangeAspect="1"/>
          </p:cNvPicPr>
          <p:nvPr/>
        </p:nvPicPr>
        <p:blipFill rotWithShape="1">
          <a:blip r:embed="rId3">
            <a:extLst>
              <a:ext uri="{28A0092B-C50C-407E-A947-70E740481C1C}">
                <a14:useLocalDpi xmlns:a14="http://schemas.microsoft.com/office/drawing/2010/main" val="0"/>
              </a:ext>
            </a:extLst>
          </a:blip>
          <a:srcRect l="42389" t="23145" r="2139" b="16478"/>
          <a:stretch/>
        </p:blipFill>
        <p:spPr>
          <a:xfrm>
            <a:off x="6904709" y="1600650"/>
            <a:ext cx="4475531" cy="3653452"/>
          </a:xfrm>
          <a:prstGeom prst="rect">
            <a:avLst/>
          </a:prstGeom>
          <a:effectLst/>
        </p:spPr>
      </p:pic>
    </p:spTree>
    <p:extLst>
      <p:ext uri="{BB962C8B-B14F-4D97-AF65-F5344CB8AC3E}">
        <p14:creationId xmlns:p14="http://schemas.microsoft.com/office/powerpoint/2010/main" val="1777242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4" name="Rectangle 7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C403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9EE659-4DAF-4339-88BE-B0A6E13776B7}"/>
              </a:ext>
            </a:extLst>
          </p:cNvPr>
          <p:cNvSpPr>
            <a:spLocks noGrp="1"/>
          </p:cNvSpPr>
          <p:nvPr>
            <p:ph type="title"/>
          </p:nvPr>
        </p:nvSpPr>
        <p:spPr>
          <a:xfrm>
            <a:off x="524256" y="491260"/>
            <a:ext cx="6594189" cy="1625210"/>
          </a:xfrm>
        </p:spPr>
        <p:txBody>
          <a:bodyPr>
            <a:normAutofit/>
          </a:bodyPr>
          <a:lstStyle/>
          <a:p>
            <a:r>
              <a:rPr lang="en-US" sz="3700" b="1" dirty="0">
                <a:solidFill>
                  <a:srgbClr val="FFFFFF"/>
                </a:solidFill>
              </a:rPr>
              <a:t>Integrated Waste Management, Interim Storage &amp; Transportation</a:t>
            </a:r>
          </a:p>
        </p:txBody>
      </p:sp>
      <p:pic>
        <p:nvPicPr>
          <p:cNvPr id="3076" name="Picture 4" descr="Atlas railcar with heavy test load, October 2019.">
            <a:extLst>
              <a:ext uri="{FF2B5EF4-FFF2-40B4-BE49-F238E27FC236}">
                <a16:creationId xmlns:a16="http://schemas.microsoft.com/office/drawing/2014/main" id="{AE1F2B70-487D-4209-9F57-29BF573322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839" r="1" b="7085"/>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308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F1F0EB3-89FC-41B9-88B6-22110D4CA35D}"/>
              </a:ext>
            </a:extLst>
          </p:cNvPr>
          <p:cNvSpPr>
            <a:spLocks noGrp="1"/>
          </p:cNvSpPr>
          <p:nvPr>
            <p:ph idx="1"/>
          </p:nvPr>
        </p:nvSpPr>
        <p:spPr>
          <a:xfrm>
            <a:off x="8029319" y="917725"/>
            <a:ext cx="3424739" cy="4852362"/>
          </a:xfrm>
        </p:spPr>
        <p:txBody>
          <a:bodyPr anchor="ctr">
            <a:normAutofit/>
          </a:bodyPr>
          <a:lstStyle/>
          <a:p>
            <a:pPr marL="285750">
              <a:spcBef>
                <a:spcPts val="800"/>
              </a:spcBef>
              <a:spcAft>
                <a:spcPts val="600"/>
              </a:spcAft>
            </a:pPr>
            <a:r>
              <a:rPr lang="en-US" sz="2400" dirty="0">
                <a:solidFill>
                  <a:srgbClr val="FFFFFF"/>
                </a:solidFill>
              </a:rPr>
              <a:t>Consent-based siting</a:t>
            </a:r>
          </a:p>
          <a:p>
            <a:pPr marL="285750">
              <a:spcBef>
                <a:spcPts val="800"/>
              </a:spcBef>
              <a:spcAft>
                <a:spcPts val="600"/>
              </a:spcAft>
            </a:pPr>
            <a:r>
              <a:rPr lang="en-US" sz="2400" dirty="0">
                <a:solidFill>
                  <a:srgbClr val="FFFFFF"/>
                </a:solidFill>
              </a:rPr>
              <a:t>Plan for transportation of spent nuclear fuel​ </a:t>
            </a:r>
          </a:p>
          <a:p>
            <a:pPr marL="285750">
              <a:spcBef>
                <a:spcPts val="800"/>
              </a:spcBef>
              <a:spcAft>
                <a:spcPts val="600"/>
              </a:spcAft>
            </a:pPr>
            <a:r>
              <a:rPr lang="en-US" sz="2400" dirty="0">
                <a:solidFill>
                  <a:srgbClr val="FFFFFF"/>
                </a:solidFill>
              </a:rPr>
              <a:t>Perform system analysis and integration​</a:t>
            </a:r>
          </a:p>
          <a:p>
            <a:pPr marL="285750">
              <a:spcBef>
                <a:spcPts val="800"/>
              </a:spcBef>
              <a:spcAft>
                <a:spcPts val="600"/>
              </a:spcAft>
            </a:pPr>
            <a:r>
              <a:rPr lang="en-US" sz="2400" dirty="0">
                <a:solidFill>
                  <a:srgbClr val="FFFFFF"/>
                </a:solidFill>
              </a:rPr>
              <a:t>Generic design of  facilities</a:t>
            </a:r>
          </a:p>
        </p:txBody>
      </p:sp>
    </p:spTree>
    <p:extLst>
      <p:ext uri="{BB962C8B-B14F-4D97-AF65-F5344CB8AC3E}">
        <p14:creationId xmlns:p14="http://schemas.microsoft.com/office/powerpoint/2010/main" val="269229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321732"/>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descr="Graphical user interface&#10;&#10;Description automatically generated">
            <a:extLst>
              <a:ext uri="{FF2B5EF4-FFF2-40B4-BE49-F238E27FC236}">
                <a16:creationId xmlns:a16="http://schemas.microsoft.com/office/drawing/2014/main" id="{B0CD0648-0511-4619-9F09-EE3DE7A83613}"/>
              </a:ext>
            </a:extLst>
          </p:cNvPr>
          <p:cNvPicPr>
            <a:picLocks noChangeAspect="1"/>
          </p:cNvPicPr>
          <p:nvPr/>
        </p:nvPicPr>
        <p:blipFill rotWithShape="1">
          <a:blip r:embed="rId3"/>
          <a:srcRect l="55837" t="50000"/>
          <a:stretch/>
        </p:blipFill>
        <p:spPr>
          <a:xfrm>
            <a:off x="635549" y="549714"/>
            <a:ext cx="6442301" cy="3646887"/>
          </a:xfrm>
          <a:prstGeom prst="rect">
            <a:avLst/>
          </a:prstGeom>
        </p:spPr>
      </p:pic>
      <p:sp>
        <p:nvSpPr>
          <p:cNvPr id="101" name="Rectangle 10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0891"/>
            <a:ext cx="7058307" cy="1964266"/>
          </a:xfrm>
          <a:prstGeom prst="rect">
            <a:avLst/>
          </a:prstGeom>
          <a:solidFill>
            <a:srgbClr val="434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3061209-07E6-4F4D-8423-D7219BE41F7D}"/>
              </a:ext>
            </a:extLst>
          </p:cNvPr>
          <p:cNvSpPr txBox="1"/>
          <p:nvPr/>
        </p:nvSpPr>
        <p:spPr>
          <a:xfrm>
            <a:off x="524256" y="4765963"/>
            <a:ext cx="6594189" cy="162521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a:ln>
                  <a:noFill/>
                </a:ln>
                <a:solidFill>
                  <a:srgbClr val="FFFFFF"/>
                </a:solidFill>
                <a:effectLst/>
                <a:uLnTx/>
                <a:uFillTx/>
                <a:latin typeface="Arial Black" panose="020B0A04020102020204"/>
                <a:ea typeface="+mn-ea"/>
                <a:cs typeface="+mn-cs"/>
              </a:rPr>
              <a:t>Interim Storage</a:t>
            </a:r>
          </a:p>
        </p:txBody>
      </p:sp>
      <p:sp>
        <p:nvSpPr>
          <p:cNvPr id="103" name="Rectangle 10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TextBox 78">
            <a:extLst>
              <a:ext uri="{FF2B5EF4-FFF2-40B4-BE49-F238E27FC236}">
                <a16:creationId xmlns:a16="http://schemas.microsoft.com/office/drawing/2014/main" id="{4F6019E8-1D4D-4241-A8A6-AB9EF7A81EED}"/>
              </a:ext>
            </a:extLst>
          </p:cNvPr>
          <p:cNvSpPr txBox="1"/>
          <p:nvPr/>
        </p:nvSpPr>
        <p:spPr>
          <a:xfrm>
            <a:off x="8029319" y="917725"/>
            <a:ext cx="3424739" cy="4852362"/>
          </a:xfrm>
          <a:prstGeom prst="rect">
            <a:avLst/>
          </a:prstGeom>
        </p:spPr>
        <p:txBody>
          <a:bodyPr vert="horz" lIns="91440" tIns="45720" rIns="91440" bIns="45720" rtlCol="0" anchor="ctr">
            <a:normAutofit/>
          </a:bodyPr>
          <a:lstStyle/>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rPr>
              <a:t>Allow for removal of spent nuclear fuel from reactor sites</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rPr>
              <a:t>Provide useful research opportunities</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rPr>
              <a:t>Reduce taxpayer liability</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rPr>
              <a:t>Build trust and confidence with stakeholders</a:t>
            </a:r>
          </a:p>
        </p:txBody>
      </p:sp>
    </p:spTree>
    <p:extLst>
      <p:ext uri="{BB962C8B-B14F-4D97-AF65-F5344CB8AC3E}">
        <p14:creationId xmlns:p14="http://schemas.microsoft.com/office/powerpoint/2010/main" val="1497586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6" name="Group 125">
            <a:extLst>
              <a:ext uri="{FF2B5EF4-FFF2-40B4-BE49-F238E27FC236}">
                <a16:creationId xmlns:a16="http://schemas.microsoft.com/office/drawing/2014/main" id="{84860832-27F3-4D30-9288-7521D24915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7" name="Freeform 5">
              <a:extLst>
                <a:ext uri="{FF2B5EF4-FFF2-40B4-BE49-F238E27FC236}">
                  <a16:creationId xmlns:a16="http://schemas.microsoft.com/office/drawing/2014/main" id="{6DAAD4DA-AA9F-4A4D-AD0B-0FB2286B3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8" name="Freeform 6">
              <a:extLst>
                <a:ext uri="{FF2B5EF4-FFF2-40B4-BE49-F238E27FC236}">
                  <a16:creationId xmlns:a16="http://schemas.microsoft.com/office/drawing/2014/main" id="{A4F5EC98-FDFD-4158-9C16-CD770B1F2A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9" name="Freeform 7">
              <a:extLst>
                <a:ext uri="{FF2B5EF4-FFF2-40B4-BE49-F238E27FC236}">
                  <a16:creationId xmlns:a16="http://schemas.microsoft.com/office/drawing/2014/main" id="{26D1C0DA-68C2-40A2-BCCA-D14FB5EF2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0" name="Freeform 8">
              <a:extLst>
                <a:ext uri="{FF2B5EF4-FFF2-40B4-BE49-F238E27FC236}">
                  <a16:creationId xmlns:a16="http://schemas.microsoft.com/office/drawing/2014/main" id="{1B67FFD7-72F1-4435-9C33-DFFE87F9C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1" name="Freeform 9">
              <a:extLst>
                <a:ext uri="{FF2B5EF4-FFF2-40B4-BE49-F238E27FC236}">
                  <a16:creationId xmlns:a16="http://schemas.microsoft.com/office/drawing/2014/main" id="{15CE66C6-629F-44D9-A0BC-D2F4E7AF5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2" name="Freeform 10">
              <a:extLst>
                <a:ext uri="{FF2B5EF4-FFF2-40B4-BE49-F238E27FC236}">
                  <a16:creationId xmlns:a16="http://schemas.microsoft.com/office/drawing/2014/main" id="{FEAAAFC3-1B1C-4F1C-AC4E-ED0ACA4AE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3" name="Freeform 11">
              <a:extLst>
                <a:ext uri="{FF2B5EF4-FFF2-40B4-BE49-F238E27FC236}">
                  <a16:creationId xmlns:a16="http://schemas.microsoft.com/office/drawing/2014/main" id="{E2C81DA9-A0C9-4C54-A2F0-A3EC14F2B8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4" name="Freeform 12">
              <a:extLst>
                <a:ext uri="{FF2B5EF4-FFF2-40B4-BE49-F238E27FC236}">
                  <a16:creationId xmlns:a16="http://schemas.microsoft.com/office/drawing/2014/main" id="{B7EA41DD-7957-42FB-BD48-E502F81F6C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5" name="Freeform 13">
              <a:extLst>
                <a:ext uri="{FF2B5EF4-FFF2-40B4-BE49-F238E27FC236}">
                  <a16:creationId xmlns:a16="http://schemas.microsoft.com/office/drawing/2014/main" id="{E33D6F3E-9CCB-4053-B8C1-5260829C8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6" name="Freeform 14">
              <a:extLst>
                <a:ext uri="{FF2B5EF4-FFF2-40B4-BE49-F238E27FC236}">
                  <a16:creationId xmlns:a16="http://schemas.microsoft.com/office/drawing/2014/main" id="{D533B393-4D8F-4FB8-AA9D-BA218F4435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7" name="Freeform 15">
              <a:extLst>
                <a:ext uri="{FF2B5EF4-FFF2-40B4-BE49-F238E27FC236}">
                  <a16:creationId xmlns:a16="http://schemas.microsoft.com/office/drawing/2014/main" id="{433765B0-52BC-4442-BC45-8EDFBF5933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8" name="Freeform 16">
              <a:extLst>
                <a:ext uri="{FF2B5EF4-FFF2-40B4-BE49-F238E27FC236}">
                  <a16:creationId xmlns:a16="http://schemas.microsoft.com/office/drawing/2014/main" id="{B911B231-DD22-4BC7-A325-2B6831481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9" name="Freeform 17">
              <a:extLst>
                <a:ext uri="{FF2B5EF4-FFF2-40B4-BE49-F238E27FC236}">
                  <a16:creationId xmlns:a16="http://schemas.microsoft.com/office/drawing/2014/main" id="{800DA13B-507D-4901-AF60-F99485FC1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0" name="Freeform 18">
              <a:extLst>
                <a:ext uri="{FF2B5EF4-FFF2-40B4-BE49-F238E27FC236}">
                  <a16:creationId xmlns:a16="http://schemas.microsoft.com/office/drawing/2014/main" id="{DAB727E1-099C-4F62-9ED1-46CD895C64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1" name="Freeform 19">
              <a:extLst>
                <a:ext uri="{FF2B5EF4-FFF2-40B4-BE49-F238E27FC236}">
                  <a16:creationId xmlns:a16="http://schemas.microsoft.com/office/drawing/2014/main" id="{4D1E585E-A63F-42DE-BF5F-B0B390B298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2" name="Freeform 20">
              <a:extLst>
                <a:ext uri="{FF2B5EF4-FFF2-40B4-BE49-F238E27FC236}">
                  <a16:creationId xmlns:a16="http://schemas.microsoft.com/office/drawing/2014/main" id="{D8FCC810-4482-4E43-9102-2B87386E7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43" name="Freeform 21">
              <a:extLst>
                <a:ext uri="{FF2B5EF4-FFF2-40B4-BE49-F238E27FC236}">
                  <a16:creationId xmlns:a16="http://schemas.microsoft.com/office/drawing/2014/main" id="{EC977192-4383-4D76-8DB3-B93ADD739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44" name="Freeform 22">
              <a:extLst>
                <a:ext uri="{FF2B5EF4-FFF2-40B4-BE49-F238E27FC236}">
                  <a16:creationId xmlns:a16="http://schemas.microsoft.com/office/drawing/2014/main" id="{09DCD44A-4779-4898-862E-A220810CA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5" name="Freeform 23">
              <a:extLst>
                <a:ext uri="{FF2B5EF4-FFF2-40B4-BE49-F238E27FC236}">
                  <a16:creationId xmlns:a16="http://schemas.microsoft.com/office/drawing/2014/main" id="{F7516DF1-08D6-4FF0-A1A1-95A260F1D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6" name="Freeform 24">
              <a:extLst>
                <a:ext uri="{FF2B5EF4-FFF2-40B4-BE49-F238E27FC236}">
                  <a16:creationId xmlns:a16="http://schemas.microsoft.com/office/drawing/2014/main" id="{F74092EA-F950-4DF2-8646-60F26E811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7" name="Freeform 25">
              <a:extLst>
                <a:ext uri="{FF2B5EF4-FFF2-40B4-BE49-F238E27FC236}">
                  <a16:creationId xmlns:a16="http://schemas.microsoft.com/office/drawing/2014/main" id="{09A3177B-1E64-4081-B8C6-3D7C8786D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5" name="Title 1">
            <a:extLst>
              <a:ext uri="{FF2B5EF4-FFF2-40B4-BE49-F238E27FC236}">
                <a16:creationId xmlns:a16="http://schemas.microsoft.com/office/drawing/2014/main" id="{C4042D61-C7B2-4D3F-8A89-ADFBC07D2A60}"/>
              </a:ext>
            </a:extLst>
          </p:cNvPr>
          <p:cNvSpPr txBox="1">
            <a:spLocks/>
          </p:cNvSpPr>
          <p:nvPr/>
        </p:nvSpPr>
        <p:spPr>
          <a:xfrm>
            <a:off x="4069080" y="630936"/>
            <a:ext cx="6675120" cy="13533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15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150" normalizeH="0" baseline="0" noProof="0" dirty="0">
                <a:ln>
                  <a:noFill/>
                </a:ln>
                <a:solidFill>
                  <a:srgbClr val="02617F"/>
                </a:solidFill>
                <a:effectLst/>
                <a:uLnTx/>
                <a:uFillTx/>
                <a:latin typeface="Arial Black" panose="020B0A04020102020204"/>
                <a:ea typeface="+mj-ea"/>
                <a:cs typeface="+mj-cs"/>
              </a:rPr>
              <a:t>Consent-Based Siting</a:t>
            </a:r>
          </a:p>
        </p:txBody>
      </p:sp>
      <p:sp>
        <p:nvSpPr>
          <p:cNvPr id="8" name="Content Placeholder 7">
            <a:extLst>
              <a:ext uri="{FF2B5EF4-FFF2-40B4-BE49-F238E27FC236}">
                <a16:creationId xmlns:a16="http://schemas.microsoft.com/office/drawing/2014/main" id="{12EF01D8-F4C7-4A5F-A48A-4E3BC02154D8}"/>
              </a:ext>
            </a:extLst>
          </p:cNvPr>
          <p:cNvSpPr txBox="1">
            <a:spLocks/>
          </p:cNvSpPr>
          <p:nvPr/>
        </p:nvSpPr>
        <p:spPr>
          <a:xfrm>
            <a:off x="4069080" y="2157984"/>
            <a:ext cx="6675120" cy="389534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Arial" panose="020B0604020202020204"/>
                <a:ea typeface="+mn-ea"/>
                <a:cs typeface="+mn-cs"/>
              </a:rPr>
              <a:t>Consent-based siting is an approach to siting facilities that focuses on the needs and concerns of people and communities.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Arial" panose="020B0604020202020204"/>
                <a:ea typeface="+mn-ea"/>
                <a:cs typeface="+mn-cs"/>
              </a:rPr>
              <a:t>By prioritizing communities and people, we believe we can find a solution to the decades-long stalemate on managing the nation’s spent nuclear.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Arial" panose="020B0604020202020204"/>
                <a:ea typeface="+mn-ea"/>
                <a:cs typeface="+mn-cs"/>
              </a:rPr>
              <a:t>A consent-based approach, driven by community well-being and community needs, is both the right thing to do and our best chance for success. </a:t>
            </a:r>
          </a:p>
        </p:txBody>
      </p:sp>
    </p:spTree>
    <p:extLst>
      <p:ext uri="{BB962C8B-B14F-4D97-AF65-F5344CB8AC3E}">
        <p14:creationId xmlns:p14="http://schemas.microsoft.com/office/powerpoint/2010/main" val="1620192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44">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2C91AE-C4A5-49F1-9FBC-2ECB29A4DBEA}"/>
              </a:ext>
            </a:extLst>
          </p:cNvPr>
          <p:cNvSpPr>
            <a:spLocks noGrp="1"/>
          </p:cNvSpPr>
          <p:nvPr>
            <p:ph type="title"/>
          </p:nvPr>
        </p:nvSpPr>
        <p:spPr>
          <a:xfrm>
            <a:off x="594360" y="640263"/>
            <a:ext cx="3822192" cy="1344975"/>
          </a:xfrm>
        </p:spPr>
        <p:txBody>
          <a:bodyPr vert="horz" lIns="91440" tIns="45720" rIns="91440" bIns="45720" rtlCol="0" anchor="ctr">
            <a:normAutofit/>
          </a:bodyPr>
          <a:lstStyle/>
          <a:p>
            <a:pPr marL="0" marR="0" lvl="0" indent="0" fontAlgn="auto">
              <a:spcAft>
                <a:spcPts val="600"/>
              </a:spcAft>
              <a:buClrTx/>
              <a:buSzTx/>
              <a:tabLst/>
              <a:defRPr/>
            </a:pPr>
            <a:r>
              <a:rPr kumimoji="0" lang="en-US" sz="3600" b="1" i="0" u="none" strike="noStrike" kern="1200" cap="none" spc="-150" normalizeH="0" baseline="0" noProof="0" dirty="0">
                <a:ln>
                  <a:noFill/>
                </a:ln>
                <a:solidFill>
                  <a:schemeClr val="bg1"/>
                </a:solidFill>
                <a:effectLst/>
                <a:uLnTx/>
                <a:uFillTx/>
                <a:latin typeface="+mj-lt"/>
                <a:ea typeface="+mj-ea"/>
                <a:cs typeface="+mj-cs"/>
              </a:rPr>
              <a:t>Request for Information</a:t>
            </a:r>
          </a:p>
        </p:txBody>
      </p:sp>
      <p:cxnSp>
        <p:nvCxnSpPr>
          <p:cNvPr id="58" name="Straight Connector 46">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2E9D23D2-EFAE-4103-98A5-7E47CB970932}"/>
              </a:ext>
            </a:extLst>
          </p:cNvPr>
          <p:cNvSpPr>
            <a:spLocks noGrp="1"/>
          </p:cNvSpPr>
          <p:nvPr>
            <p:ph type="body" sz="half" idx="2"/>
          </p:nvPr>
        </p:nvSpPr>
        <p:spPr>
          <a:xfrm>
            <a:off x="593610" y="2121763"/>
            <a:ext cx="3822192" cy="3773010"/>
          </a:xfrm>
        </p:spPr>
        <p:txBody>
          <a:bodyPr vert="horz" lIns="91440" tIns="45720" rIns="91440" bIns="45720" rtlCol="0">
            <a:normAutofit lnSpcReduction="10000"/>
          </a:bodyPr>
          <a:lstStyle/>
          <a:p>
            <a:pPr marL="228600" marR="0" lvl="0" indent="-228600" fontAlgn="auto">
              <a:spcBef>
                <a:spcPts val="1000"/>
              </a:spcBef>
              <a:spcAft>
                <a:spcPts val="0"/>
              </a:spcAft>
              <a:buClrTx/>
              <a:buSzTx/>
              <a:buFont typeface="Arial" panose="020B0604020202020204" pitchFamily="34" charset="0"/>
              <a:buChar char="•"/>
              <a:tabLst/>
              <a:defRPr/>
            </a:pPr>
            <a:r>
              <a:rPr kumimoji="0" lang="en-US" b="0" i="0" u="none" strike="noStrike" cap="none" spc="0" normalizeH="0" baseline="0" noProof="0" dirty="0">
                <a:ln>
                  <a:noFill/>
                </a:ln>
                <a:solidFill>
                  <a:schemeClr val="bg1"/>
                </a:solidFill>
                <a:effectLst/>
                <a:uLnTx/>
                <a:uFillTx/>
              </a:rPr>
              <a:t>Questions on:</a:t>
            </a:r>
          </a:p>
          <a:p>
            <a:pPr marL="685800" marR="0" lvl="1" indent="-228600" fontAlgn="auto">
              <a:spcBef>
                <a:spcPts val="500"/>
              </a:spcBef>
              <a:spcAft>
                <a:spcPts val="0"/>
              </a:spcAft>
              <a:buClrTx/>
              <a:buSzTx/>
              <a:buFont typeface="Arial" panose="020B0604020202020204" pitchFamily="34" charset="0"/>
              <a:buChar char="•"/>
              <a:tabLst/>
              <a:defRPr/>
            </a:pPr>
            <a:r>
              <a:rPr kumimoji="0" lang="en-US" sz="1600" b="0" i="0" u="none" strike="noStrike" cap="none" spc="0" normalizeH="0" baseline="0" noProof="0" dirty="0">
                <a:ln>
                  <a:noFill/>
                </a:ln>
                <a:solidFill>
                  <a:schemeClr val="bg1"/>
                </a:solidFill>
                <a:effectLst/>
                <a:uLnTx/>
                <a:uFillTx/>
              </a:rPr>
              <a:t>the consent-based siting process itself</a:t>
            </a:r>
          </a:p>
          <a:p>
            <a:pPr marL="685800" marR="0" lvl="1" indent="-228600" fontAlgn="auto">
              <a:spcBef>
                <a:spcPts val="500"/>
              </a:spcBef>
              <a:spcAft>
                <a:spcPts val="0"/>
              </a:spcAft>
              <a:buClrTx/>
              <a:buSzTx/>
              <a:buFont typeface="Arial" panose="020B0604020202020204" pitchFamily="34" charset="0"/>
              <a:buChar char="•"/>
              <a:tabLst/>
              <a:defRPr/>
            </a:pPr>
            <a:r>
              <a:rPr kumimoji="0" lang="en-US" sz="1600" b="0" i="0" u="none" strike="noStrike" cap="none" spc="0" normalizeH="0" baseline="0" noProof="0" dirty="0">
                <a:ln>
                  <a:noFill/>
                </a:ln>
                <a:solidFill>
                  <a:schemeClr val="bg1"/>
                </a:solidFill>
                <a:effectLst/>
                <a:uLnTx/>
                <a:uFillTx/>
              </a:rPr>
              <a:t>removing barriers to meaningful participation—especially for groups and communities who have not historically been well-represented in these conversations</a:t>
            </a:r>
          </a:p>
          <a:p>
            <a:pPr marL="685800" marR="0" lvl="1" indent="-228600" fontAlgn="auto">
              <a:spcBef>
                <a:spcPts val="500"/>
              </a:spcBef>
              <a:spcAft>
                <a:spcPts val="0"/>
              </a:spcAft>
              <a:buClrTx/>
              <a:buSzTx/>
              <a:buFont typeface="Arial" panose="020B0604020202020204" pitchFamily="34" charset="0"/>
              <a:buChar char="•"/>
              <a:tabLst/>
              <a:defRPr/>
            </a:pPr>
            <a:r>
              <a:rPr kumimoji="0" lang="en-US" sz="1600" b="0" i="0" u="none" strike="noStrike" cap="none" spc="0" normalizeH="0" baseline="0" noProof="0" dirty="0">
                <a:ln>
                  <a:noFill/>
                </a:ln>
                <a:solidFill>
                  <a:schemeClr val="bg1"/>
                </a:solidFill>
                <a:effectLst/>
                <a:uLnTx/>
                <a:uFillTx/>
              </a:rPr>
              <a:t>interim storage as a component of the nation’s waste management system</a:t>
            </a:r>
          </a:p>
          <a:p>
            <a:pPr marL="228600" marR="0" lvl="0" indent="-228600" fontAlgn="auto">
              <a:spcBef>
                <a:spcPts val="1000"/>
              </a:spcBef>
              <a:spcAft>
                <a:spcPts val="0"/>
              </a:spcAft>
              <a:buClrTx/>
              <a:buSzTx/>
              <a:buFont typeface="Arial" panose="020B0604020202020204" pitchFamily="34" charset="0"/>
              <a:buChar char="•"/>
              <a:tabLst/>
              <a:defRPr/>
            </a:pPr>
            <a:r>
              <a:rPr kumimoji="0" lang="en-US" b="0" i="0" u="none" strike="noStrike" cap="none" spc="0" normalizeH="0" baseline="0" noProof="0" dirty="0">
                <a:ln>
                  <a:noFill/>
                </a:ln>
                <a:solidFill>
                  <a:schemeClr val="bg1"/>
                </a:solidFill>
                <a:effectLst/>
                <a:uLnTx/>
                <a:uFillTx/>
              </a:rPr>
              <a:t>Special focus on ensuring issues of equity and environmental justice are built into the consent-based siting process, as well as the waste management system as a whole</a:t>
            </a:r>
          </a:p>
        </p:txBody>
      </p:sp>
      <p:pic>
        <p:nvPicPr>
          <p:cNvPr id="34" name="Picture 33">
            <a:extLst>
              <a:ext uri="{FF2B5EF4-FFF2-40B4-BE49-F238E27FC236}">
                <a16:creationId xmlns:a16="http://schemas.microsoft.com/office/drawing/2014/main" id="{C4299741-A6E8-4286-97EE-8841648DB774}"/>
              </a:ext>
            </a:extLst>
          </p:cNvPr>
          <p:cNvPicPr>
            <a:picLocks noChangeAspect="1"/>
          </p:cNvPicPr>
          <p:nvPr/>
        </p:nvPicPr>
        <p:blipFill>
          <a:blip r:embed="rId2"/>
          <a:stretch>
            <a:fillRect/>
          </a:stretch>
        </p:blipFill>
        <p:spPr>
          <a:xfrm>
            <a:off x="5110716" y="514716"/>
            <a:ext cx="6596652" cy="5673119"/>
          </a:xfrm>
          <a:prstGeom prst="rect">
            <a:avLst/>
          </a:prstGeom>
        </p:spPr>
      </p:pic>
    </p:spTree>
    <p:extLst>
      <p:ext uri="{BB962C8B-B14F-4D97-AF65-F5344CB8AC3E}">
        <p14:creationId xmlns:p14="http://schemas.microsoft.com/office/powerpoint/2010/main" val="904312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259D74F-E17A-4054-8FBB-2BFD8BCC09B5}"/>
              </a:ext>
            </a:extLst>
          </p:cNvPr>
          <p:cNvSpPr txBox="1">
            <a:spLocks/>
          </p:cNvSpPr>
          <p:nvPr/>
        </p:nvSpPr>
        <p:spPr>
          <a:xfrm>
            <a:off x="648929" y="629266"/>
            <a:ext cx="3505495" cy="16223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spc="-150">
                <a:solidFill>
                  <a:schemeClr val="tx2"/>
                </a:solidFill>
                <a:latin typeface="+mj-lt"/>
                <a:ea typeface="+mj-ea"/>
                <a:cs typeface="+mj-cs"/>
              </a:defRPr>
            </a:lvl1pPr>
          </a:lstStyle>
          <a:p>
            <a:pPr marL="0" marR="0" lvl="0" indent="0" fontAlgn="auto">
              <a:spcAft>
                <a:spcPts val="600"/>
              </a:spcAft>
              <a:buClrTx/>
              <a:buSzTx/>
              <a:tabLst/>
              <a:defRPr/>
            </a:pPr>
            <a:r>
              <a:rPr kumimoji="0" lang="en-US" sz="4100" b="0" i="0" u="none" strike="noStrike" kern="1200" cap="none" spc="-150" normalizeH="0" baseline="0" noProof="0" dirty="0">
                <a:ln>
                  <a:noFill/>
                </a:ln>
                <a:solidFill>
                  <a:schemeClr val="accent1">
                    <a:lumMod val="75000"/>
                  </a:schemeClr>
                </a:solidFill>
                <a:effectLst/>
                <a:uLnTx/>
                <a:uFillTx/>
                <a:latin typeface="+mj-lt"/>
                <a:ea typeface="+mj-ea"/>
                <a:cs typeface="+mj-cs"/>
              </a:rPr>
              <a:t>Summary of Feedback</a:t>
            </a:r>
          </a:p>
        </p:txBody>
      </p:sp>
      <p:sp>
        <p:nvSpPr>
          <p:cNvPr id="7" name="Content Placeholder 2">
            <a:extLst>
              <a:ext uri="{FF2B5EF4-FFF2-40B4-BE49-F238E27FC236}">
                <a16:creationId xmlns:a16="http://schemas.microsoft.com/office/drawing/2014/main" id="{C041074C-660B-487C-9FAA-62E3DD68AA29}"/>
              </a:ext>
            </a:extLst>
          </p:cNvPr>
          <p:cNvSpPr txBox="1">
            <a:spLocks/>
          </p:cNvSpPr>
          <p:nvPr/>
        </p:nvSpPr>
        <p:spPr>
          <a:xfrm>
            <a:off x="484214" y="2436945"/>
            <a:ext cx="3670210" cy="378541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spcBef>
                <a:spcPts val="1000"/>
              </a:spcBef>
              <a:spcAft>
                <a:spcPts val="0"/>
              </a:spcAft>
              <a:buClrTx/>
              <a:buSzTx/>
              <a:buNone/>
              <a:tabLst/>
              <a:defRPr/>
            </a:pPr>
            <a:r>
              <a:rPr kumimoji="0" lang="en-US" sz="1700" b="1" i="0" u="none" strike="noStrike" cap="none" spc="0" normalizeH="0" baseline="0" noProof="0" dirty="0">
                <a:ln>
                  <a:noFill/>
                </a:ln>
                <a:effectLst/>
                <a:uLnTx/>
                <a:uFillTx/>
              </a:rPr>
              <a:t>~225 comments as follows:</a:t>
            </a:r>
          </a:p>
          <a:p>
            <a:pPr marL="0" marR="0" lvl="0" fontAlgn="auto">
              <a:spcBef>
                <a:spcPts val="1000"/>
              </a:spcBef>
              <a:spcAft>
                <a:spcPts val="0"/>
              </a:spcAft>
              <a:buClrTx/>
              <a:buSzTx/>
              <a:tabLst/>
              <a:defRPr/>
            </a:pPr>
            <a:endParaRPr kumimoji="0" lang="en-US" sz="1400" b="0" i="0" u="none" strike="noStrike" cap="none" spc="0" normalizeH="0" baseline="0" noProof="0" dirty="0">
              <a:ln>
                <a:noFill/>
              </a:ln>
              <a:effectLst/>
              <a:uLnTx/>
              <a:uFillTx/>
            </a:endParaRPr>
          </a:p>
          <a:p>
            <a:pPr marL="685800" marR="0" lvl="1" fontAlgn="auto">
              <a:spcBef>
                <a:spcPts val="500"/>
              </a:spcBef>
              <a:spcAft>
                <a:spcPts val="0"/>
              </a:spcAft>
              <a:buClrTx/>
              <a:buSzTx/>
              <a:tabLst/>
              <a:defRPr/>
            </a:pPr>
            <a:r>
              <a:rPr kumimoji="0" lang="en-US" sz="1400" b="1" i="0" u="none" strike="noStrike" cap="none" spc="0" normalizeH="0" baseline="0" noProof="0" dirty="0">
                <a:ln>
                  <a:noFill/>
                </a:ln>
                <a:effectLst/>
                <a:uLnTx/>
                <a:uFillTx/>
              </a:rPr>
              <a:t>Tribes</a:t>
            </a:r>
            <a:r>
              <a:rPr kumimoji="0" lang="en-US" sz="1400" b="0" i="0" u="none" strike="noStrike" cap="none" spc="0" normalizeH="0" baseline="0" noProof="0" dirty="0">
                <a:ln>
                  <a:noFill/>
                </a:ln>
                <a:effectLst/>
                <a:uLnTx/>
                <a:uFillTx/>
              </a:rPr>
              <a:t>: 3 from Tribal groups, 3 from Tribes</a:t>
            </a:r>
          </a:p>
          <a:p>
            <a:pPr marL="685800" marR="0" lvl="1" fontAlgn="auto">
              <a:spcBef>
                <a:spcPts val="500"/>
              </a:spcBef>
              <a:spcAft>
                <a:spcPts val="0"/>
              </a:spcAft>
              <a:buClrTx/>
              <a:buSzTx/>
              <a:tabLst/>
              <a:defRPr/>
            </a:pPr>
            <a:r>
              <a:rPr kumimoji="0" lang="en-US" sz="1400" b="1" i="0" u="none" strike="noStrike" cap="none" spc="0" normalizeH="0" baseline="0" noProof="0" dirty="0">
                <a:ln>
                  <a:noFill/>
                </a:ln>
                <a:effectLst/>
                <a:uLnTx/>
                <a:uFillTx/>
              </a:rPr>
              <a:t>States</a:t>
            </a:r>
            <a:r>
              <a:rPr kumimoji="0" lang="en-US" sz="1400" b="0" i="0" u="none" strike="noStrike" cap="none" spc="0" normalizeH="0" baseline="0" noProof="0" dirty="0">
                <a:ln>
                  <a:noFill/>
                </a:ln>
                <a:effectLst/>
                <a:uLnTx/>
                <a:uFillTx/>
              </a:rPr>
              <a:t>: 12 State government organizations, 3 State and Regional Groups, and 3 groups representing State governments or their interests </a:t>
            </a:r>
          </a:p>
          <a:p>
            <a:pPr marL="685800" marR="0" lvl="1" fontAlgn="auto">
              <a:spcBef>
                <a:spcPts val="500"/>
              </a:spcBef>
              <a:spcAft>
                <a:spcPts val="0"/>
              </a:spcAft>
              <a:buClrTx/>
              <a:buSzTx/>
              <a:tabLst/>
              <a:defRPr/>
            </a:pPr>
            <a:r>
              <a:rPr kumimoji="0" lang="en-US" sz="1400" b="1" i="0" u="none" strike="noStrike" cap="none" spc="0" normalizeH="0" baseline="0" noProof="0" dirty="0">
                <a:ln>
                  <a:noFill/>
                </a:ln>
                <a:effectLst/>
                <a:uLnTx/>
                <a:uFillTx/>
              </a:rPr>
              <a:t>Local governments</a:t>
            </a:r>
            <a:r>
              <a:rPr kumimoji="0" lang="en-US" sz="1400" b="0" i="0" u="none" strike="noStrike" cap="none" spc="0" normalizeH="0" baseline="0" noProof="0" dirty="0">
                <a:ln>
                  <a:noFill/>
                </a:ln>
                <a:effectLst/>
                <a:uLnTx/>
                <a:uFillTx/>
              </a:rPr>
              <a:t>: 7</a:t>
            </a:r>
          </a:p>
          <a:p>
            <a:pPr marL="685800" marR="0" lvl="1" fontAlgn="auto">
              <a:spcBef>
                <a:spcPts val="500"/>
              </a:spcBef>
              <a:spcAft>
                <a:spcPts val="0"/>
              </a:spcAft>
              <a:buClrTx/>
              <a:buSzTx/>
              <a:tabLst/>
              <a:defRPr/>
            </a:pPr>
            <a:r>
              <a:rPr kumimoji="0" lang="en-US" sz="1400" b="1" i="0" u="none" strike="noStrike" cap="none" spc="0" normalizeH="0" baseline="0" noProof="0" dirty="0">
                <a:ln>
                  <a:noFill/>
                </a:ln>
                <a:effectLst/>
                <a:uLnTx/>
                <a:uFillTx/>
              </a:rPr>
              <a:t>NGOs</a:t>
            </a:r>
            <a:r>
              <a:rPr kumimoji="0" lang="en-US" sz="1400" b="0" i="0" u="none" strike="noStrike" cap="none" spc="0" normalizeH="0" baseline="0" noProof="0" dirty="0">
                <a:ln>
                  <a:noFill/>
                </a:ln>
                <a:effectLst/>
                <a:uLnTx/>
                <a:uFillTx/>
              </a:rPr>
              <a:t>: ~35 </a:t>
            </a:r>
          </a:p>
          <a:p>
            <a:pPr marL="685800" marR="0" lvl="2" fontAlgn="auto">
              <a:spcBef>
                <a:spcPts val="1000"/>
              </a:spcBef>
              <a:spcAft>
                <a:spcPts val="0"/>
              </a:spcAft>
              <a:buClrTx/>
              <a:buSzTx/>
              <a:tabLst/>
              <a:defRPr/>
            </a:pPr>
            <a:r>
              <a:rPr kumimoji="0" lang="en-US" sz="1400" b="1" i="0" u="none" strike="noStrike" cap="none" spc="0" normalizeH="0" baseline="0" noProof="0" dirty="0">
                <a:ln>
                  <a:noFill/>
                </a:ln>
                <a:effectLst/>
                <a:uLnTx/>
                <a:uFillTx/>
              </a:rPr>
              <a:t>Environmental Justice organizations</a:t>
            </a:r>
            <a:r>
              <a:rPr kumimoji="0" lang="en-US" sz="1400" b="0" i="0" u="none" strike="noStrike" cap="none" spc="0" normalizeH="0" baseline="0" noProof="0" dirty="0">
                <a:ln>
                  <a:noFill/>
                </a:ln>
                <a:effectLst/>
                <a:uLnTx/>
                <a:uFillTx/>
              </a:rPr>
              <a:t>: 2 </a:t>
            </a:r>
          </a:p>
          <a:p>
            <a:pPr marL="685800" marR="0" lvl="1" fontAlgn="auto">
              <a:spcBef>
                <a:spcPts val="500"/>
              </a:spcBef>
              <a:spcAft>
                <a:spcPts val="0"/>
              </a:spcAft>
              <a:buClrTx/>
              <a:buSzTx/>
              <a:tabLst/>
              <a:defRPr/>
            </a:pPr>
            <a:r>
              <a:rPr kumimoji="0" lang="en-US" sz="1400" b="1" i="0" u="none" strike="noStrike" cap="none" spc="0" normalizeH="0" baseline="0" noProof="0" dirty="0">
                <a:ln>
                  <a:noFill/>
                </a:ln>
                <a:effectLst/>
                <a:uLnTx/>
                <a:uFillTx/>
              </a:rPr>
              <a:t>Industry: </a:t>
            </a:r>
            <a:r>
              <a:rPr kumimoji="0" lang="en-US" sz="1400" b="0" i="0" u="none" strike="noStrike" cap="none" spc="0" normalizeH="0" baseline="0" noProof="0" dirty="0">
                <a:ln>
                  <a:noFill/>
                </a:ln>
                <a:effectLst/>
                <a:uLnTx/>
                <a:uFillTx/>
              </a:rPr>
              <a:t>~12 </a:t>
            </a:r>
          </a:p>
          <a:p>
            <a:pPr marL="685800" marR="0" lvl="1" fontAlgn="auto">
              <a:spcBef>
                <a:spcPts val="500"/>
              </a:spcBef>
              <a:spcAft>
                <a:spcPts val="0"/>
              </a:spcAft>
              <a:buClrTx/>
              <a:buSzTx/>
              <a:tabLst/>
              <a:defRPr/>
            </a:pPr>
            <a:r>
              <a:rPr kumimoji="0" lang="en-US" sz="1400" b="1" i="0" u="none" strike="noStrike" cap="none" spc="0" normalizeH="0" baseline="0" noProof="0" dirty="0">
                <a:ln>
                  <a:noFill/>
                </a:ln>
                <a:effectLst/>
                <a:uLnTx/>
                <a:uFillTx/>
              </a:rPr>
              <a:t>Members of Academia</a:t>
            </a:r>
            <a:r>
              <a:rPr kumimoji="0" lang="en-US" sz="1400" b="0" i="0" u="none" strike="noStrike" cap="none" spc="0" normalizeH="0" baseline="0" noProof="0" dirty="0">
                <a:ln>
                  <a:noFill/>
                </a:ln>
                <a:effectLst/>
                <a:uLnTx/>
                <a:uFillTx/>
              </a:rPr>
              <a:t>: ~7</a:t>
            </a:r>
          </a:p>
          <a:p>
            <a:pPr marL="685800" marR="0" lvl="1" fontAlgn="auto">
              <a:spcBef>
                <a:spcPts val="500"/>
              </a:spcBef>
              <a:spcAft>
                <a:spcPts val="0"/>
              </a:spcAft>
              <a:buClrTx/>
              <a:buSzTx/>
              <a:tabLst/>
              <a:defRPr/>
            </a:pPr>
            <a:r>
              <a:rPr kumimoji="0" lang="en-US" sz="1400" b="1" i="0" u="none" strike="noStrike" cap="none" spc="0" normalizeH="0" baseline="0" noProof="0" dirty="0">
                <a:ln>
                  <a:noFill/>
                </a:ln>
                <a:effectLst/>
                <a:uLnTx/>
                <a:uFillTx/>
              </a:rPr>
              <a:t>Labor Union</a:t>
            </a:r>
            <a:r>
              <a:rPr kumimoji="0" lang="en-US" sz="1400" b="0" i="0" u="none" strike="noStrike" cap="none" spc="0" normalizeH="0" baseline="0" noProof="0" dirty="0">
                <a:ln>
                  <a:noFill/>
                </a:ln>
                <a:effectLst/>
                <a:uLnTx/>
                <a:uFillTx/>
              </a:rPr>
              <a:t>: 1</a:t>
            </a:r>
          </a:p>
          <a:p>
            <a:pPr marL="685800" marR="0" lvl="1" fontAlgn="auto">
              <a:spcBef>
                <a:spcPts val="500"/>
              </a:spcBef>
              <a:spcAft>
                <a:spcPts val="0"/>
              </a:spcAft>
              <a:buClrTx/>
              <a:buSzTx/>
              <a:tabLst/>
              <a:defRPr/>
            </a:pPr>
            <a:r>
              <a:rPr kumimoji="0" lang="en-US" sz="1400" b="1" i="0" u="none" strike="noStrike" cap="none" spc="0" normalizeH="0" baseline="0" noProof="0" dirty="0">
                <a:ln>
                  <a:noFill/>
                </a:ln>
                <a:effectLst/>
                <a:uLnTx/>
                <a:uFillTx/>
              </a:rPr>
              <a:t>Private Citizens</a:t>
            </a:r>
            <a:r>
              <a:rPr kumimoji="0" lang="en-US" sz="1400" b="0" i="0" u="none" strike="noStrike" cap="none" spc="0" normalizeH="0" baseline="0" noProof="0" dirty="0">
                <a:ln>
                  <a:noFill/>
                </a:ln>
                <a:effectLst/>
                <a:uLnTx/>
                <a:uFillTx/>
              </a:rPr>
              <a:t>: ~132 (including 45 “form” letters)</a:t>
            </a:r>
          </a:p>
        </p:txBody>
      </p:sp>
      <p:sp>
        <p:nvSpPr>
          <p:cNvPr id="65" name="Rectangle 6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2A36CA6-0056-406F-A877-0A6039964F0D}"/>
              </a:ext>
            </a:extLst>
          </p:cNvPr>
          <p:cNvPicPr>
            <a:picLocks noChangeAspect="1"/>
          </p:cNvPicPr>
          <p:nvPr/>
        </p:nvPicPr>
        <p:blipFill>
          <a:blip r:embed="rId2"/>
          <a:stretch>
            <a:fillRect/>
          </a:stretch>
        </p:blipFill>
        <p:spPr>
          <a:xfrm>
            <a:off x="6378646" y="807593"/>
            <a:ext cx="4073763" cy="52395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extBox 7">
            <a:extLst>
              <a:ext uri="{FF2B5EF4-FFF2-40B4-BE49-F238E27FC236}">
                <a16:creationId xmlns:a16="http://schemas.microsoft.com/office/drawing/2014/main" id="{D30BC5CD-F31A-648C-402E-5556B693ABF5}"/>
              </a:ext>
            </a:extLst>
          </p:cNvPr>
          <p:cNvSpPr txBox="1"/>
          <p:nvPr/>
        </p:nvSpPr>
        <p:spPr>
          <a:xfrm>
            <a:off x="1060412" y="6407722"/>
            <a:ext cx="2966707" cy="276999"/>
          </a:xfrm>
          <a:prstGeom prst="rect">
            <a:avLst/>
          </a:prstGeom>
          <a:noFill/>
        </p:spPr>
        <p:txBody>
          <a:bodyPr wrap="square">
            <a:spAutoFit/>
          </a:bodyPr>
          <a:lstStyle/>
          <a:p>
            <a:r>
              <a:rPr lang="en-US" sz="1200" i="1" dirty="0">
                <a:solidFill>
                  <a:schemeClr val="tx2"/>
                </a:solidFill>
              </a:rPr>
              <a:t>energy.gov/consent-based-siting</a:t>
            </a:r>
          </a:p>
        </p:txBody>
      </p:sp>
    </p:spTree>
    <p:extLst>
      <p:ext uri="{BB962C8B-B14F-4D97-AF65-F5344CB8AC3E}">
        <p14:creationId xmlns:p14="http://schemas.microsoft.com/office/powerpoint/2010/main" val="1299063585"/>
      </p:ext>
    </p:extLst>
  </p:cSld>
  <p:clrMapOvr>
    <a:masterClrMapping/>
  </p:clrMapOvr>
</p:sld>
</file>

<file path=ppt/theme/theme1.xml><?xml version="1.0" encoding="utf-8"?>
<a:theme xmlns:a="http://schemas.openxmlformats.org/drawingml/2006/main" name="Office Theme">
  <a:themeElements>
    <a:clrScheme name="DOE-NE">
      <a:dk1>
        <a:srgbClr val="000000"/>
      </a:dk1>
      <a:lt1>
        <a:srgbClr val="FFFFFF"/>
      </a:lt1>
      <a:dk2>
        <a:srgbClr val="44546A"/>
      </a:dk2>
      <a:lt2>
        <a:srgbClr val="E7E6E6"/>
      </a:lt2>
      <a:accent1>
        <a:srgbClr val="02617F"/>
      </a:accent1>
      <a:accent2>
        <a:srgbClr val="ED7D31"/>
      </a:accent2>
      <a:accent3>
        <a:srgbClr val="A5A5A5"/>
      </a:accent3>
      <a:accent4>
        <a:srgbClr val="FFC000"/>
      </a:accent4>
      <a:accent5>
        <a:srgbClr val="2BBCCF"/>
      </a:accent5>
      <a:accent6>
        <a:srgbClr val="B8DB2C"/>
      </a:accent6>
      <a:hlink>
        <a:srgbClr val="00BCC6"/>
      </a:hlink>
      <a:folHlink>
        <a:srgbClr val="454F7A"/>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5bb7a7b-ea7a-4bb0-b24a-d4297f0c0a93">
      <Terms xmlns="http://schemas.microsoft.com/office/infopath/2007/PartnerControls"/>
    </lcf76f155ced4ddcb4097134ff3c332f>
    <TaxCatchAll xmlns="0a20205c-0631-4ff0-81c6-46eee12fe7e9" xsi:nil="true"/>
    <SharedWithUsers xmlns="d06c844e-3888-4d7e-9476-f8018e5472cf">
      <UserInfo>
        <DisplayName>Stein, Emily (CONTR)</DisplayName>
        <AccountId>2046</AccountId>
        <AccountType/>
      </UserInfo>
      <UserInfo>
        <DisplayName>Brinton, Sam</DisplayName>
        <AccountId>2491</AccountId>
        <AccountType/>
      </UserInfo>
      <UserInfo>
        <DisplayName>Morales, Katelyn (CONTR)</DisplayName>
        <AccountId>1532</AccountId>
        <AccountType/>
      </UserInfo>
      <UserInfo>
        <DisplayName>Narvaez, Jorge</DisplayName>
        <AccountId>1041</AccountId>
        <AccountType/>
      </UserInfo>
      <UserInfo>
        <DisplayName>Bickford, Erica</DisplayName>
        <AccountId>48</AccountId>
        <AccountType/>
      </UserInfo>
      <UserInfo>
        <DisplayName>Saraeva, Natalia</DisplayName>
        <AccountId>682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78BA840E264041A8A938721554CDF0" ma:contentTypeVersion="14" ma:contentTypeDescription="Create a new document." ma:contentTypeScope="" ma:versionID="9fa3d7a5bafe74e1316702d3db25a1db">
  <xsd:schema xmlns:xsd="http://www.w3.org/2001/XMLSchema" xmlns:xs="http://www.w3.org/2001/XMLSchema" xmlns:p="http://schemas.microsoft.com/office/2006/metadata/properties" xmlns:ns2="55bb7a7b-ea7a-4bb0-b24a-d4297f0c0a93" xmlns:ns3="d06c844e-3888-4d7e-9476-f8018e5472cf" xmlns:ns4="0a20205c-0631-4ff0-81c6-46eee12fe7e9" targetNamespace="http://schemas.microsoft.com/office/2006/metadata/properties" ma:root="true" ma:fieldsID="3727e05a8899f2f5d0232cae8b5fc318" ns2:_="" ns3:_="" ns4:_="">
    <xsd:import namespace="55bb7a7b-ea7a-4bb0-b24a-d4297f0c0a93"/>
    <xsd:import namespace="d06c844e-3888-4d7e-9476-f8018e5472cf"/>
    <xsd:import namespace="0a20205c-0631-4ff0-81c6-46eee12fe7e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bb7a7b-ea7a-4bb0-b24a-d4297f0c0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6d46bd7-4a58-4bc0-a217-7245e6e7041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06c844e-3888-4d7e-9476-f8018e5472c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a20205c-0631-4ff0-81c6-46eee12fe7e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e60020e9-44d1-4629-a3ff-5db6e7b39b5f}" ma:internalName="TaxCatchAll" ma:showField="CatchAllData" ma:web="d06c844e-3888-4d7e-9476-f8018e5472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C4DCBB-7F96-40DA-921C-1681B9FAA2EF}">
  <ds:schemaRefs>
    <ds:schemaRef ds:uri="http://schemas.microsoft.com/sharepoint/v3/contenttype/forms"/>
  </ds:schemaRefs>
</ds:datastoreItem>
</file>

<file path=customXml/itemProps2.xml><?xml version="1.0" encoding="utf-8"?>
<ds:datastoreItem xmlns:ds="http://schemas.openxmlformats.org/officeDocument/2006/customXml" ds:itemID="{0DA9AF4A-DF35-45B0-A63C-E189572D1407}">
  <ds:schemaRefs>
    <ds:schemaRef ds:uri="d06c844e-3888-4d7e-9476-f8018e5472cf"/>
    <ds:schemaRef ds:uri="http://purl.org/dc/terms/"/>
    <ds:schemaRef ds:uri="http://purl.org/dc/dcmitype/"/>
    <ds:schemaRef ds:uri="0a20205c-0631-4ff0-81c6-46eee12fe7e9"/>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55bb7a7b-ea7a-4bb0-b24a-d4297f0c0a93"/>
    <ds:schemaRef ds:uri="http://www.w3.org/XML/1998/namespace"/>
  </ds:schemaRefs>
</ds:datastoreItem>
</file>

<file path=customXml/itemProps3.xml><?xml version="1.0" encoding="utf-8"?>
<ds:datastoreItem xmlns:ds="http://schemas.openxmlformats.org/officeDocument/2006/customXml" ds:itemID="{506047E7-14FF-4ECE-A1BD-60B72472C1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bb7a7b-ea7a-4bb0-b24a-d4297f0c0a93"/>
    <ds:schemaRef ds:uri="d06c844e-3888-4d7e-9476-f8018e5472cf"/>
    <ds:schemaRef ds:uri="0a20205c-0631-4ff0-81c6-46eee12fe7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8805</TotalTime>
  <Words>838</Words>
  <Application>Microsoft Office PowerPoint</Application>
  <PresentationFormat>Widescreen</PresentationFormat>
  <Paragraphs>105</Paragraphs>
  <Slides>16</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Arial Black</vt:lpstr>
      <vt:lpstr>Bebas Neue Pro</vt:lpstr>
      <vt:lpstr>Calibri</vt:lpstr>
      <vt:lpstr>Calibri Light</vt:lpstr>
      <vt:lpstr>Office Theme</vt:lpstr>
      <vt:lpstr>3_Office Theme</vt:lpstr>
      <vt:lpstr>Consent-Based Siting: Strides of Progress on Spent Nuclear Fuel   </vt:lpstr>
      <vt:lpstr>Office of Spent Fuel and Waste Disposition</vt:lpstr>
      <vt:lpstr>PowerPoint Presentation</vt:lpstr>
      <vt:lpstr>Waste Management R&amp;D​</vt:lpstr>
      <vt:lpstr>Integrated Waste Management, Interim Storage &amp; Transportation</vt:lpstr>
      <vt:lpstr>PowerPoint Presentation</vt:lpstr>
      <vt:lpstr>PowerPoint Presentation</vt:lpstr>
      <vt:lpstr>Request for Information</vt:lpstr>
      <vt:lpstr>PowerPoint Presentation</vt:lpstr>
      <vt:lpstr>PowerPoint Presentation</vt:lpstr>
      <vt:lpstr>FUNDING OPPORTUNITY ANNOUNCEMENT</vt:lpstr>
      <vt:lpstr>AWARD RECIPIENTS  </vt:lpstr>
      <vt:lpstr>FUNDING OPPORTUNITY TASKS</vt:lpstr>
      <vt:lpstr>Public Feedback is Informing Next Steps in Consent-Based Siting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Cortney Kreer</dc:creator>
  <cp:lastModifiedBy>Christine H. Roy</cp:lastModifiedBy>
  <cp:revision>210</cp:revision>
  <dcterms:created xsi:type="dcterms:W3CDTF">2021-12-09T21:45:15Z</dcterms:created>
  <dcterms:modified xsi:type="dcterms:W3CDTF">2022-10-12T19:02:06Z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0x010100D878BA840E264041A8A938721554CDF0</vt:lpwstr>
  </property>
  <property fmtid="{D5CDD505-2E9C-101B-9397-08002B2CF9AE}" pid="3" name="MediaServiceImageTags">
    <vt:lpwstr/>
  </property>
</Properties>
</file>